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6" r:id="rId6"/>
    <p:sldId id="267" r:id="rId7"/>
    <p:sldId id="271" r:id="rId8"/>
    <p:sldId id="268" r:id="rId9"/>
    <p:sldId id="269" r:id="rId10"/>
    <p:sldId id="272" r:id="rId11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J Mellink Office 365 CCM" initials="GMO3C" lastIdx="1" clrIdx="0">
    <p:extLst>
      <p:ext uri="{19B8F6BF-5375-455C-9EA6-DF929625EA0E}">
        <p15:presenceInfo xmlns:p15="http://schemas.microsoft.com/office/powerpoint/2012/main" userId="16e9aec473f654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A08E9-D644-4F9B-AFEE-763D5C73B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B35BF-CCF5-4F36-B0B0-BEFCD054D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A56A3-F86D-4B6A-B75E-A5A07F805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B656E-87E7-4762-BFF2-8A1BBD941226}" type="datetimeFigureOut">
              <a:rPr lang="en-BE" smtClean="0"/>
              <a:t>03/16/2021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7C3FC-7EB9-4AEE-84A7-541B8221C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039B6-22AC-463F-8793-C477EAD21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F552-1536-4026-BBC8-AD8DAC0BADEF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74789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E6782-4CFA-4C7B-BD08-77DAE201E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A1B1F-362C-460C-B8D6-8C8CB1F5A1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5C023-3D8C-45CF-95BF-8BDA00E71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B656E-87E7-4762-BFF2-8A1BBD941226}" type="datetimeFigureOut">
              <a:rPr lang="en-BE" smtClean="0"/>
              <a:t>03/16/2021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573B2-C0F8-474D-AB59-5C252153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E06EA-1630-4F2A-A5A9-2AFFD987B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F552-1536-4026-BBC8-AD8DAC0BADEF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48962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CBE720-86C2-40E7-9966-C8608F9367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7F01A-DE7D-4647-AE16-2F150779C5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075F8-AA5C-40CA-BD44-383A0E137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B656E-87E7-4762-BFF2-8A1BBD941226}" type="datetimeFigureOut">
              <a:rPr lang="en-BE" smtClean="0"/>
              <a:t>03/16/2021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74FF9-32D7-484C-A1E5-B00E1F3CE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4BE49-E5AA-41E8-8506-A359EB4A6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F552-1536-4026-BBC8-AD8DAC0BADEF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2973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E9021-D8A7-4A0A-9BF1-2A5D6CFD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2186A-F799-4DEF-B5AE-D893D0230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1B2F8-A0C7-4D03-A9D1-AEE64B3C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B656E-87E7-4762-BFF2-8A1BBD941226}" type="datetimeFigureOut">
              <a:rPr lang="en-BE" smtClean="0"/>
              <a:t>03/16/2021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0C603-D276-4CD3-862D-4BD61F181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7A69B-A873-4716-BF26-21CE719C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F552-1536-4026-BBC8-AD8DAC0BADEF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93993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C7C0F-E99A-4ECF-A193-0EE3EA64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2BA97-0946-4A7D-83D2-5FEA822BA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A7F12-104F-40D2-9192-79EFF5609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B656E-87E7-4762-BFF2-8A1BBD941226}" type="datetimeFigureOut">
              <a:rPr lang="en-BE" smtClean="0"/>
              <a:t>03/16/2021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8700E-84D1-4570-80B6-99FB6FB10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79730-7B61-401C-A2AE-F039D6D0E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F552-1536-4026-BBC8-AD8DAC0BADEF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71912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BADB3-CCD1-428E-81F5-0B52A202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5059B-5204-4816-AAE1-2F083A012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0C3C3-9A3D-4EA1-B416-C130D13F0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8B85C-3002-476C-B78A-47DBCB646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B656E-87E7-4762-BFF2-8A1BBD941226}" type="datetimeFigureOut">
              <a:rPr lang="en-BE" smtClean="0"/>
              <a:t>03/16/2021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F5558-54CD-42AE-997D-96F27CD75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CD51F3-C0F8-407A-B243-6669733A7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F552-1536-4026-BBC8-AD8DAC0BADEF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9316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48816-1B9D-4168-B4ED-4E5F6D790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EA882-CE37-420E-B2A5-DED10FD5B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FF789-5E19-49A5-AC36-B56C1237C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C0014B-7133-4B25-97D5-75FC1D1B2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3E03F5-845F-4CD4-84B1-C3D6C380D7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DDEDE1-7B0D-4C29-A260-E9DA76E73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B656E-87E7-4762-BFF2-8A1BBD941226}" type="datetimeFigureOut">
              <a:rPr lang="en-BE" smtClean="0"/>
              <a:t>03/16/2021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0441F6-610C-4BB1-B2F8-587C4A018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B1A225-5ADB-4B7F-A620-07B619824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F552-1536-4026-BBC8-AD8DAC0BADEF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777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3813B-9020-49B1-99D9-36BFDB8B5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331FC5-1DB5-4176-97C3-A932D39E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B656E-87E7-4762-BFF2-8A1BBD941226}" type="datetimeFigureOut">
              <a:rPr lang="en-BE" smtClean="0"/>
              <a:t>03/16/2021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3ADEF3-8DED-47CB-B4DC-938523DBB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72098-3378-4E7F-BC98-9E8129F49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F552-1536-4026-BBC8-AD8DAC0BADEF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0383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9AE296-1579-4A63-AFF8-F200ED6CF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B656E-87E7-4762-BFF2-8A1BBD941226}" type="datetimeFigureOut">
              <a:rPr lang="en-BE" smtClean="0"/>
              <a:t>03/16/2021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DFDD5F-C5A5-4F7C-ADB9-D7C64535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67CF7-3562-48A5-A656-0E0B2821E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F552-1536-4026-BBC8-AD8DAC0BADEF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7953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B9C2F-2AB4-4F13-B103-DE9216C86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DFCE2-F0C6-482F-9ACA-2401DA5B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B18D2-E15F-4377-8069-CD17E1EBC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80C934-9BCE-4652-AF0A-BE3730009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B656E-87E7-4762-BFF2-8A1BBD941226}" type="datetimeFigureOut">
              <a:rPr lang="en-BE" smtClean="0"/>
              <a:t>03/16/2021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37C30-EA3C-427B-AB18-75A91A73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0CAD2-F221-4DB2-B6C8-0A21BB737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F552-1536-4026-BBC8-AD8DAC0BADEF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48047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E09A7-E449-4D84-99AC-253734363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878F6B-21A5-4828-A146-BF74C5374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76CDED-F29A-46CE-8F4D-008C1C258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B9501-1C69-406F-A1D6-81905449D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B656E-87E7-4762-BFF2-8A1BBD941226}" type="datetimeFigureOut">
              <a:rPr lang="en-BE" smtClean="0"/>
              <a:t>03/16/2021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F6EB63-F51B-4414-B0CA-65B88736C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7496C-0ADE-4432-ADC6-C9F507B0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7F552-1536-4026-BBC8-AD8DAC0BADEF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11376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C6FA15-60B0-4E90-8961-3D2F67ED7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90390-AECF-4F01-A3CB-34E89E688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6E91E-FA0C-44CA-98DC-311DD25281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B656E-87E7-4762-BFF2-8A1BBD941226}" type="datetimeFigureOut">
              <a:rPr lang="en-BE" smtClean="0"/>
              <a:t>03/16/2021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723DB-77A5-4163-A027-A1E83F5187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6D15C-4A14-40D8-A1B1-378DD8BD9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7F552-1536-4026-BBC8-AD8DAC0BADEF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938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6E7DC-A8A7-42EC-AB3D-E680DE7A2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2459" y="2231471"/>
            <a:ext cx="7765541" cy="780177"/>
          </a:xfrm>
        </p:spPr>
        <p:txBody>
          <a:bodyPr>
            <a:normAutofit fontScale="90000"/>
          </a:bodyPr>
          <a:lstStyle/>
          <a:p>
            <a:r>
              <a:rPr lang="fr-BE" sz="3100" dirty="0"/>
              <a:t>AWE WEBINAR 18 March 2021 </a:t>
            </a:r>
            <a:br>
              <a:rPr lang="fr-BE" sz="4000" dirty="0"/>
            </a:br>
            <a:r>
              <a:rPr lang="fr-BE" sz="4000" dirty="0"/>
              <a:t> </a:t>
            </a:r>
            <a:br>
              <a:rPr lang="fr-BE" sz="4000" dirty="0"/>
            </a:br>
            <a:r>
              <a:rPr lang="en-GB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Outdoor events around the </a:t>
            </a:r>
            <a:br>
              <a:rPr lang="en-GB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Atlantic Wall in Holland</a:t>
            </a:r>
            <a:br>
              <a:rPr lang="en-GB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2700" dirty="0">
                <a:effectLst/>
                <a:latin typeface="+mn-lt"/>
                <a:ea typeface="Calibri" panose="020F0502020204030204" pitchFamily="34" charset="0"/>
              </a:rPr>
            </a:br>
            <a:br>
              <a:rPr lang="en-GB" sz="2700" dirty="0">
                <a:effectLst/>
                <a:latin typeface="+mn-lt"/>
                <a:ea typeface="Calibri" panose="020F0502020204030204" pitchFamily="34" charset="0"/>
              </a:rPr>
            </a:br>
            <a:endParaRPr lang="en-BE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AF91FE-0BA9-4DD1-8449-8F6BDC6DA6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ea typeface="Calibri" panose="020F0502020204030204" pitchFamily="34" charset="0"/>
              </a:rPr>
              <a:t>By Geert-Jan Mellink, member of the board of the </a:t>
            </a:r>
            <a:r>
              <a:rPr lang="nl-NL" dirty="0">
                <a:ea typeface="Calibri" panose="020F0502020204030204" pitchFamily="34" charset="0"/>
                <a:cs typeface="Times New Roman" panose="02020603050405020304" pitchFamily="18" charset="0"/>
              </a:rPr>
              <a:t>Foundation </a:t>
            </a:r>
            <a:r>
              <a:rPr lang="nl-NL" dirty="0" err="1"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nl-NL" dirty="0">
                <a:ea typeface="Calibri" panose="020F0502020204030204" pitchFamily="34" charset="0"/>
                <a:cs typeface="Times New Roman" panose="02020603050405020304" pitchFamily="18" charset="0"/>
              </a:rPr>
              <a:t> European Heritage </a:t>
            </a:r>
            <a:r>
              <a:rPr lang="nl-NL" dirty="0" err="1">
                <a:ea typeface="Calibri" panose="020F0502020204030204" pitchFamily="34" charset="0"/>
                <a:cs typeface="Times New Roman" panose="02020603050405020304" pitchFamily="18" charset="0"/>
              </a:rPr>
              <a:t>Atlantic</a:t>
            </a:r>
            <a:r>
              <a:rPr lang="nl-NL" dirty="0">
                <a:ea typeface="Calibri" panose="020F0502020204030204" pitchFamily="34" charset="0"/>
                <a:cs typeface="Times New Roman" panose="02020603050405020304" pitchFamily="18" charset="0"/>
              </a:rPr>
              <a:t> Wall in Holland</a:t>
            </a:r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9CA35B-1A6A-4DC4-839C-61F003EBDE7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459" y="5544890"/>
            <a:ext cx="6526767" cy="889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036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E576EB0-768E-44BE-83B3-D798B48E797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040" y="6134518"/>
            <a:ext cx="4907691" cy="57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B784209B-34C4-44F4-B620-4C0F9F2B25DE">
            <a:extLst>
              <a:ext uri="{FF2B5EF4-FFF2-40B4-BE49-F238E27FC236}">
                <a16:creationId xmlns:a16="http://schemas.microsoft.com/office/drawing/2014/main" id="{F0683673-23CE-48D2-8200-FC3ACB365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30" y="72401"/>
            <a:ext cx="8953207" cy="596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515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6704F-C8C4-433A-AAD9-3D645E3A8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5563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3600" dirty="0" err="1">
                <a:effectLst/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Biking</a:t>
            </a:r>
            <a:r>
              <a:rPr lang="nl-NL" sz="3600" dirty="0">
                <a:effectLst/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 or </a:t>
            </a:r>
            <a:r>
              <a:rPr lang="nl-NL" sz="3600" dirty="0" err="1">
                <a:effectLst/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walking</a:t>
            </a:r>
            <a:r>
              <a:rPr lang="nl-NL" sz="3600" dirty="0">
                <a:effectLst/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nl-NL" sz="3600" dirty="0" err="1">
                <a:effectLst/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along</a:t>
            </a:r>
            <a:r>
              <a:rPr lang="nl-NL" sz="3600" dirty="0">
                <a:effectLst/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 a </a:t>
            </a:r>
            <a:r>
              <a:rPr lang="nl-NL" sz="3600" dirty="0" err="1">
                <a:effectLst/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tankditch</a:t>
            </a:r>
            <a:r>
              <a:rPr lang="nl-NL" sz="3600" dirty="0">
                <a:effectLst/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nl-NL" sz="3600" dirty="0" err="1">
                <a:effectLst/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with</a:t>
            </a:r>
            <a:r>
              <a:rPr lang="nl-NL" sz="3600" dirty="0">
                <a:effectLst/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nl-NL" sz="3600" dirty="0" err="1">
                <a:effectLst/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strongpoints</a:t>
            </a:r>
            <a:br>
              <a:rPr lang="en-BE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BE" sz="3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2EC2A0-638D-483C-B13D-E31D4892AFF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82" y="6165908"/>
            <a:ext cx="4641559" cy="572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Afbeelding met gras, lucht, weg, buiten&#10;&#10;Automatisch gegenereerde beschrijving">
            <a:extLst>
              <a:ext uri="{FF2B5EF4-FFF2-40B4-BE49-F238E27FC236}">
                <a16:creationId xmlns:a16="http://schemas.microsoft.com/office/drawing/2014/main" id="{7A990354-F048-42FE-A34D-F0BB405BA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73" y="1859008"/>
            <a:ext cx="7576127" cy="425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14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7712-6EC7-4D37-8FED-5245E93F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0955"/>
            <a:ext cx="10515600" cy="1325563"/>
          </a:xfrm>
        </p:spPr>
        <p:txBody>
          <a:bodyPr>
            <a:normAutofit/>
          </a:bodyPr>
          <a:lstStyle/>
          <a:p>
            <a:br>
              <a:rPr lang="en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B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91358A-366D-4353-B4C1-7B9A7140A29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258" y="6167045"/>
            <a:ext cx="5321067" cy="61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Afbeelding met gras, buiten, stadion&#10;&#10;Automatisch gegenereerde beschrijving">
            <a:extLst>
              <a:ext uri="{FF2B5EF4-FFF2-40B4-BE49-F238E27FC236}">
                <a16:creationId xmlns:a16="http://schemas.microsoft.com/office/drawing/2014/main" id="{BD57F5FA-2701-4756-B1B1-85724394A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0" y="378812"/>
            <a:ext cx="9991724" cy="561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9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Afbeelding met hek, gras, lucht, buiten&#10;&#10;Automatisch gegenereerde beschrijving">
            <a:extLst>
              <a:ext uri="{FF2B5EF4-FFF2-40B4-BE49-F238E27FC236}">
                <a16:creationId xmlns:a16="http://schemas.microsoft.com/office/drawing/2014/main" id="{141B4498-A681-4BF3-B3F3-B7346B3B0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06" y="1705552"/>
            <a:ext cx="6539298" cy="43513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4BE6780-E4C9-4EE1-94C4-B0BD2C2BB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2655"/>
            <a:ext cx="10515600" cy="1132897"/>
          </a:xfrm>
        </p:spPr>
        <p:txBody>
          <a:bodyPr>
            <a:normAutofit/>
          </a:bodyPr>
          <a:lstStyle/>
          <a:p>
            <a:r>
              <a:rPr lang="nl-NL" dirty="0" err="1">
                <a:latin typeface="+mn-lt"/>
              </a:rPr>
              <a:t>Visiting</a:t>
            </a:r>
            <a:r>
              <a:rPr lang="nl-NL" dirty="0">
                <a:latin typeface="+mn-lt"/>
              </a:rPr>
              <a:t> bunkers </a:t>
            </a:r>
            <a:r>
              <a:rPr lang="nl-NL" dirty="0" err="1">
                <a:latin typeface="+mn-lt"/>
              </a:rPr>
              <a:t>with</a:t>
            </a:r>
            <a:r>
              <a:rPr lang="nl-NL" dirty="0">
                <a:latin typeface="+mn-lt"/>
              </a:rPr>
              <a:t> a viewpoint</a:t>
            </a:r>
            <a:endParaRPr lang="en-BE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C0D860-C116-47E2-B04E-FC1C1D3B63F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629" y="6176963"/>
            <a:ext cx="4907691" cy="576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909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6515F-1956-4049-B92C-B537A9968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4147"/>
          </a:xfrm>
        </p:spPr>
        <p:txBody>
          <a:bodyPr/>
          <a:lstStyle/>
          <a:p>
            <a:r>
              <a:rPr lang="nl-NL" dirty="0">
                <a:latin typeface="+mn-lt"/>
              </a:rPr>
              <a:t>Climbing a tank </a:t>
            </a:r>
            <a:r>
              <a:rPr lang="nl-NL" dirty="0" err="1">
                <a:latin typeface="+mn-lt"/>
              </a:rPr>
              <a:t>wall</a:t>
            </a:r>
            <a:endParaRPr lang="nl-NL" dirty="0">
              <a:latin typeface="+mn-lt"/>
            </a:endParaRPr>
          </a:p>
        </p:txBody>
      </p:sp>
      <p:pic>
        <p:nvPicPr>
          <p:cNvPr id="6" name="Tijdelijke aanduiding voor inhoud 5" descr="Afbeelding met buiten, lucht, boom, gras&#10;&#10;Automatisch gegenereerde beschrijving">
            <a:extLst>
              <a:ext uri="{FF2B5EF4-FFF2-40B4-BE49-F238E27FC236}">
                <a16:creationId xmlns:a16="http://schemas.microsoft.com/office/drawing/2014/main" id="{17EBC933-5D6A-48C5-B09A-AB7AF0C42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2" y="1339272"/>
            <a:ext cx="6837438" cy="4546168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BE3E11-93A0-4EC4-BEF4-5BB8DC31682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679" y="6005513"/>
            <a:ext cx="4907691" cy="576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029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6515F-1956-4049-B92C-B537A9968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9154"/>
          </a:xfrm>
        </p:spPr>
        <p:txBody>
          <a:bodyPr/>
          <a:lstStyle/>
          <a:p>
            <a:r>
              <a:rPr lang="nl-NL" dirty="0" err="1">
                <a:latin typeface="+mn-lt"/>
              </a:rPr>
              <a:t>Walking</a:t>
            </a:r>
            <a:r>
              <a:rPr lang="nl-NL" dirty="0">
                <a:latin typeface="+mn-lt"/>
              </a:rPr>
              <a:t> a </a:t>
            </a:r>
            <a:r>
              <a:rPr lang="nl-NL" dirty="0" err="1">
                <a:latin typeface="+mn-lt"/>
              </a:rPr>
              <a:t>Atlantic</a:t>
            </a:r>
            <a:r>
              <a:rPr lang="nl-NL" dirty="0">
                <a:latin typeface="+mn-lt"/>
              </a:rPr>
              <a:t> Wall route</a:t>
            </a:r>
          </a:p>
        </p:txBody>
      </p:sp>
      <p:pic>
        <p:nvPicPr>
          <p:cNvPr id="6" name="Tijdelijke aanduiding voor inhoud 5" descr="Afbeelding met gras, boom, buiten, park&#10;&#10;Automatisch gegenereerde beschrijving">
            <a:extLst>
              <a:ext uri="{FF2B5EF4-FFF2-40B4-BE49-F238E27FC236}">
                <a16:creationId xmlns:a16="http://schemas.microsoft.com/office/drawing/2014/main" id="{FBD00D71-4B6F-4C00-AD0A-F9104A716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82" y="1324279"/>
            <a:ext cx="6020612" cy="4504934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BE3E11-93A0-4EC4-BEF4-5BB8DC31682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153" y="5916439"/>
            <a:ext cx="4907691" cy="576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213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6515F-1956-4049-B92C-B537A9968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CBE3E11-93A0-4EC4-BEF4-5BB8DC31682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79" y="5176838"/>
            <a:ext cx="4907691" cy="57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Tijdelijke aanduiding voor inhoud 9" descr="Afbeelding met buiten, oud&#10;&#10;Automatisch gegenereerde beschrijving">
            <a:extLst>
              <a:ext uri="{FF2B5EF4-FFF2-40B4-BE49-F238E27FC236}">
                <a16:creationId xmlns:a16="http://schemas.microsoft.com/office/drawing/2014/main" id="{E8629C9C-A0F7-4292-8B58-8445D8E0F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14" y="345887"/>
            <a:ext cx="8840939" cy="5731640"/>
          </a:xfr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79D2B4B3-3743-4F8A-AE56-C057AC8F934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79" y="6204657"/>
            <a:ext cx="4907691" cy="576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4349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6515F-1956-4049-B92C-B537A9968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0433"/>
          </a:xfrm>
        </p:spPr>
        <p:txBody>
          <a:bodyPr/>
          <a:lstStyle/>
          <a:p>
            <a:r>
              <a:rPr lang="nl-NL" dirty="0" err="1">
                <a:latin typeface="+mn-lt"/>
              </a:rPr>
              <a:t>Walking</a:t>
            </a:r>
            <a:r>
              <a:rPr lang="nl-NL" dirty="0">
                <a:latin typeface="+mn-lt"/>
              </a:rPr>
              <a:t> a bunker route</a:t>
            </a:r>
          </a:p>
        </p:txBody>
      </p:sp>
      <p:pic>
        <p:nvPicPr>
          <p:cNvPr id="6" name="Tijdelijke aanduiding voor inhoud 5" descr="Afbeelding met gras, lucht, buiten, veld&#10;&#10;Automatisch gegenereerde beschrijving">
            <a:extLst>
              <a:ext uri="{FF2B5EF4-FFF2-40B4-BE49-F238E27FC236}">
                <a16:creationId xmlns:a16="http://schemas.microsoft.com/office/drawing/2014/main" id="{1BA0A9F4-2993-4E2E-AAE7-6F595D752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65558"/>
            <a:ext cx="6881091" cy="4660128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BE3E11-93A0-4EC4-BEF4-5BB8DC31682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672" y="6102494"/>
            <a:ext cx="4907691" cy="576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029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6515F-1956-4049-B92C-B537A9968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3859"/>
          </a:xfrm>
        </p:spPr>
        <p:txBody>
          <a:bodyPr/>
          <a:lstStyle/>
          <a:p>
            <a:r>
              <a:rPr lang="nl-NL" dirty="0">
                <a:latin typeface="+mn-lt"/>
              </a:rPr>
              <a:t>See bunkers </a:t>
            </a:r>
            <a:r>
              <a:rPr lang="nl-NL" dirty="0" err="1">
                <a:latin typeface="+mn-lt"/>
              </a:rPr>
              <a:t>by</a:t>
            </a:r>
            <a:r>
              <a:rPr lang="nl-NL" dirty="0">
                <a:latin typeface="+mn-lt"/>
              </a:rPr>
              <a:t> </a:t>
            </a:r>
            <a:r>
              <a:rPr lang="nl-NL" dirty="0" err="1">
                <a:latin typeface="+mn-lt"/>
              </a:rPr>
              <a:t>cruising</a:t>
            </a:r>
            <a:r>
              <a:rPr lang="nl-NL" dirty="0">
                <a:latin typeface="+mn-lt"/>
              </a:rPr>
              <a:t> </a:t>
            </a:r>
            <a:r>
              <a:rPr lang="nl-NL" dirty="0" err="1">
                <a:latin typeface="+mn-lt"/>
              </a:rPr>
              <a:t>about</a:t>
            </a:r>
            <a:r>
              <a:rPr lang="nl-NL" dirty="0">
                <a:latin typeface="+mn-lt"/>
              </a:rPr>
              <a:t> a tank </a:t>
            </a:r>
            <a:r>
              <a:rPr lang="nl-NL" dirty="0" err="1">
                <a:latin typeface="+mn-lt"/>
              </a:rPr>
              <a:t>ditch</a:t>
            </a:r>
            <a:endParaRPr lang="nl-NL" dirty="0">
              <a:latin typeface="+mn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CBE3E11-93A0-4EC4-BEF4-5BB8DC31682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040" y="6134518"/>
            <a:ext cx="4907691" cy="57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6D7DA38A-2507-4805-A133-4157A62F3006">
            <a:extLst>
              <a:ext uri="{FF2B5EF4-FFF2-40B4-BE49-F238E27FC236}">
                <a16:creationId xmlns:a16="http://schemas.microsoft.com/office/drawing/2014/main" id="{2B6A8C7F-9B7F-48AC-B777-B156714E2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865" y="1210036"/>
            <a:ext cx="7151585" cy="476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819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74</Words>
  <Application>Microsoft Office PowerPoint</Application>
  <PresentationFormat>Breedbeeld</PresentationFormat>
  <Paragraphs>9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AWE WEBINAR 18 March 2021    Outdoor events around the  Atlantic Wall in Holland   </vt:lpstr>
      <vt:lpstr>Biking or walking along a tankditch with strongpoints </vt:lpstr>
      <vt:lpstr> </vt:lpstr>
      <vt:lpstr>Visiting bunkers with a viewpoint</vt:lpstr>
      <vt:lpstr>Climbing a tank wall</vt:lpstr>
      <vt:lpstr>Walking a Atlantic Wall route</vt:lpstr>
      <vt:lpstr>PowerPoint-presentatie</vt:lpstr>
      <vt:lpstr>Walking a bunker route</vt:lpstr>
      <vt:lpstr>See bunkers by cruising about a tank ditch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AWE WEBINAR 18 March 2021    OUTDOOR EVENTS AROUND BUNKERS - CAPACITY BUILDING SESSION     Information per participating site on  Covid-situation</dc:title>
  <dc:creator>Rafael Deroo</dc:creator>
  <cp:lastModifiedBy>GJ Mellink Office 365 CCM</cp:lastModifiedBy>
  <cp:revision>16</cp:revision>
  <dcterms:created xsi:type="dcterms:W3CDTF">2021-02-11T09:37:49Z</dcterms:created>
  <dcterms:modified xsi:type="dcterms:W3CDTF">2021-03-16T20:51:02Z</dcterms:modified>
</cp:coreProperties>
</file>