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08E9-D644-4F9B-AFEE-763D5C73B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B35BF-CCF5-4F36-B0B0-BEFCD054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A56A3-F86D-4B6A-B75E-A5A07F80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7C3FC-7EB9-4AEE-84A7-541B8221C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39B6-22AC-463F-8793-C477EAD2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7478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6782-4CFA-4C7B-BD08-77DAE201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A1B1F-362C-460C-B8D6-8C8CB1F5A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5C023-3D8C-45CF-95BF-8BDA00E7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73B2-C0F8-474D-AB59-5C252153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E06EA-1630-4F2A-A5A9-2AFFD987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489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CBE720-86C2-40E7-9966-C8608F936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7F01A-DE7D-4647-AE16-2F150779C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075F8-AA5C-40CA-BD44-383A0E137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74FF9-32D7-484C-A1E5-B00E1F3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4BE49-E5AA-41E8-8506-A359EB4A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973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9021-D8A7-4A0A-9BF1-2A5D6CFD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2186A-F799-4DEF-B5AE-D893D0230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1B2F8-A0C7-4D03-A9D1-AEE64B3C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0C603-D276-4CD3-862D-4BD61F18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7A69B-A873-4716-BF26-21CE719C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9399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7C0F-E99A-4ECF-A193-0EE3EA64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2BA97-0946-4A7D-83D2-5FEA822BA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A7F12-104F-40D2-9192-79EFF560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8700E-84D1-4570-80B6-99FB6FB1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79730-7B61-401C-A2AE-F039D6D0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7191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ADB3-CCD1-428E-81F5-0B52A202B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059B-5204-4816-AAE1-2F083A012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0C3C3-9A3D-4EA1-B416-C130D13F0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8B85C-3002-476C-B78A-47DBCB64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F5558-54CD-42AE-997D-96F27CD7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D51F3-C0F8-407A-B243-6669733A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93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8816-1B9D-4168-B4ED-4E5F6D79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A882-CE37-420E-B2A5-DED10FD5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FF789-5E19-49A5-AC36-B56C1237C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0014B-7133-4B25-97D5-75FC1D1B2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E03F5-845F-4CD4-84B1-C3D6C380D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DEDE1-7B0D-4C29-A260-E9DA76E7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441F6-610C-4BB1-B2F8-587C4A01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1A225-5ADB-4B7F-A620-07B61982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777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3813B-9020-49B1-99D9-36BFDB8B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31FC5-1DB5-4176-97C3-A932D39E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ADEF3-8DED-47CB-B4DC-938523DB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72098-3378-4E7F-BC98-9E8129F4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0383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AE296-1579-4A63-AFF8-F200ED6C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FDD5F-C5A5-4F7C-ADB9-D7C64535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67CF7-3562-48A5-A656-0E0B2821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95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9C2F-2AB4-4F13-B103-DE9216C8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DFCE2-F0C6-482F-9ACA-2401DA5B1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B18D2-E15F-4377-8069-CD17E1EBC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0C934-9BCE-4652-AF0A-BE373000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37C30-EA3C-427B-AB18-75A91A73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0CAD2-F221-4DB2-B6C8-0A21BB73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804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09A7-E449-4D84-99AC-25373436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878F6B-21A5-4828-A146-BF74C537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6CDED-F29A-46CE-8F4D-008C1C25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B9501-1C69-406F-A1D6-81905449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6EB63-F51B-4414-B0CA-65B88736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7496C-0ADE-4432-ADC6-C9F507B0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137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6FA15-60B0-4E90-8961-3D2F67ED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90390-AECF-4F01-A3CB-34E89E688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6E91E-FA0C-44CA-98DC-311DD2528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B656E-87E7-4762-BFF2-8A1BBD941226}" type="datetimeFigureOut">
              <a:rPr lang="en-BE" smtClean="0"/>
              <a:t>03/17/2021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723DB-77A5-4163-A027-A1E83F518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6D15C-4A14-40D8-A1B1-378DD8BD9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F552-1536-4026-BBC8-AD8DAC0BADEF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93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6E7DC-A8A7-42EC-AB3D-E680DE7A2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277" y="17431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BE" sz="3100" dirty="0"/>
              <a:t>AWE WEBINAR 18 March 2021 </a:t>
            </a:r>
            <a:br>
              <a:rPr lang="fr-BE" sz="4000" dirty="0"/>
            </a:br>
            <a:r>
              <a:rPr lang="fr-BE" sz="4000" dirty="0"/>
              <a:t> </a:t>
            </a:r>
            <a:br>
              <a:rPr lang="fr-BE" sz="4000" dirty="0"/>
            </a:br>
            <a:r>
              <a:rPr lang="en-GB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OUTDOOR EVENTS AROUND ATLANTIKWALL SITES - </a:t>
            </a:r>
            <a:r>
              <a:rPr lang="en-GB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CAPACITY BUILDING SESSION</a:t>
            </a:r>
            <a:br>
              <a:rPr lang="en-GB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BE" sz="2700" dirty="0"/>
              <a:t>  </a:t>
            </a:r>
            <a:br>
              <a:rPr lang="fr-BE" sz="4000" dirty="0"/>
            </a:br>
            <a:r>
              <a:rPr lang="fr-BE" sz="4000" dirty="0">
                <a:sym typeface="Wingdings" panose="05000000000000000000" pitchFamily="2" charset="2"/>
              </a:rPr>
              <a:t> </a:t>
            </a:r>
            <a:r>
              <a:rPr lang="fr-BE" sz="4000" b="1" dirty="0"/>
              <a:t>Information on </a:t>
            </a:r>
            <a:r>
              <a:rPr lang="fr-BE" sz="4000" b="1" dirty="0" err="1"/>
              <a:t>Covid</a:t>
            </a:r>
            <a:r>
              <a:rPr lang="fr-BE" sz="4000" b="1" dirty="0"/>
              <a:t>-situation per country</a:t>
            </a:r>
            <a:br>
              <a:rPr lang="fr-BE" dirty="0"/>
            </a:br>
            <a:endParaRPr lang="en-B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CA35B-1A6A-4DC4-839C-61F003EBDE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94" y="4194495"/>
            <a:ext cx="6526767" cy="889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03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704F-C8C4-433A-AAD9-3D645E3A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63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In the 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</a:t>
            </a:r>
            <a:r>
              <a:rPr lang="en-GB" sz="32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situation, f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your site(s), </a:t>
            </a:r>
            <a:br>
              <a:rPr lang="en-B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what is </a:t>
            </a:r>
            <a:r>
              <a:rPr lang="en-GB" sz="3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regulatory situation for events like European Bunker Day</a:t>
            </a:r>
            <a:r>
              <a:rPr lang="en-GB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  <a:br>
              <a:rPr lang="en-B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BE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2EC2A0-638D-483C-B13D-E31D4892AF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82" y="6165908"/>
            <a:ext cx="4641559" cy="572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C48649F6-EBB4-42C0-AAD9-1D010A4C5A3B}"/>
              </a:ext>
            </a:extLst>
          </p:cNvPr>
          <p:cNvSpPr txBox="1"/>
          <p:nvPr/>
        </p:nvSpPr>
        <p:spPr>
          <a:xfrm>
            <a:off x="838200" y="2943224"/>
            <a:ext cx="108870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No </a:t>
            </a:r>
            <a:r>
              <a:rPr lang="da-DK" dirty="0" err="1"/>
              <a:t>particular</a:t>
            </a:r>
            <a:r>
              <a:rPr lang="da-DK" dirty="0"/>
              <a:t> Bunker Day in 2021 at </a:t>
            </a:r>
            <a:r>
              <a:rPr lang="da-DK" dirty="0" err="1"/>
              <a:t>our</a:t>
            </a:r>
            <a:r>
              <a:rPr lang="da-DK" dirty="0"/>
              <a:t> museums</a:t>
            </a:r>
          </a:p>
          <a:p>
            <a:endParaRPr lang="da-DK" dirty="0"/>
          </a:p>
          <a:p>
            <a:r>
              <a:rPr lang="da-DK" dirty="0" err="1"/>
              <a:t>However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year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shall</a:t>
            </a:r>
            <a:r>
              <a:rPr lang="da-DK" dirty="0"/>
              <a:t> </a:t>
            </a:r>
            <a:r>
              <a:rPr lang="da-DK" dirty="0" err="1"/>
              <a:t>focus</a:t>
            </a:r>
            <a:r>
              <a:rPr lang="da-DK" dirty="0"/>
              <a:t> on </a:t>
            </a:r>
            <a:r>
              <a:rPr lang="da-DK" dirty="0" err="1"/>
              <a:t>our</a:t>
            </a:r>
            <a:r>
              <a:rPr lang="da-DK" dirty="0"/>
              <a:t> new museum on the site of an old German military camp in Oksbøl (</a:t>
            </a:r>
            <a:r>
              <a:rPr lang="da-DK" dirty="0" err="1"/>
              <a:t>built</a:t>
            </a:r>
            <a:r>
              <a:rPr lang="da-DK" dirty="0"/>
              <a:t> 1941)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later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as af </a:t>
            </a:r>
            <a:r>
              <a:rPr lang="da-DK" dirty="0" err="1"/>
              <a:t>refugee</a:t>
            </a:r>
            <a:r>
              <a:rPr lang="da-DK" dirty="0"/>
              <a:t> camp for 35.000 German </a:t>
            </a:r>
            <a:r>
              <a:rPr lang="da-DK" dirty="0" err="1"/>
              <a:t>refugees</a:t>
            </a:r>
            <a:r>
              <a:rPr lang="da-DK" dirty="0"/>
              <a:t> from 1945-49. The new museum is </a:t>
            </a:r>
            <a:r>
              <a:rPr lang="da-DK" dirty="0" err="1"/>
              <a:t>scheduled</a:t>
            </a:r>
            <a:r>
              <a:rPr lang="da-DK" dirty="0"/>
              <a:t> to open in the summer of 2022</a:t>
            </a:r>
          </a:p>
          <a:p>
            <a:endParaRPr lang="da-DK" dirty="0"/>
          </a:p>
          <a:p>
            <a:r>
              <a:rPr lang="da-DK" dirty="0"/>
              <a:t>And of </a:t>
            </a:r>
            <a:r>
              <a:rPr lang="da-DK" dirty="0" err="1"/>
              <a:t>course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longing</a:t>
            </a:r>
            <a:r>
              <a:rPr lang="da-DK" dirty="0"/>
              <a:t> to </a:t>
            </a:r>
            <a:r>
              <a:rPr lang="da-DK" dirty="0" err="1"/>
              <a:t>reopen</a:t>
            </a:r>
            <a:r>
              <a:rPr lang="da-DK" dirty="0"/>
              <a:t> the </a:t>
            </a:r>
            <a:r>
              <a:rPr lang="da-DK" dirty="0" err="1"/>
              <a:t>Tirpitz</a:t>
            </a:r>
            <a:r>
              <a:rPr lang="da-DK" dirty="0"/>
              <a:t> Museum in </a:t>
            </a:r>
            <a:r>
              <a:rPr lang="da-DK" dirty="0" err="1"/>
              <a:t>Blaavand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momentarily</a:t>
            </a:r>
            <a:r>
              <a:rPr lang="da-DK" dirty="0"/>
              <a:t> </a:t>
            </a:r>
            <a:r>
              <a:rPr lang="da-DK" dirty="0" err="1"/>
              <a:t>closed</a:t>
            </a:r>
            <a:r>
              <a:rPr lang="da-DK" dirty="0"/>
              <a:t> due to the </a:t>
            </a:r>
            <a:r>
              <a:rPr lang="da-DK" dirty="0" err="1"/>
              <a:t>pandemic</a:t>
            </a:r>
            <a:r>
              <a:rPr lang="da-DK" dirty="0"/>
              <a:t>.</a:t>
            </a:r>
          </a:p>
          <a:p>
            <a:r>
              <a:rPr lang="da-DK" dirty="0"/>
              <a:t>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441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7712-6EC7-4D37-8FED-5245E93F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956"/>
            <a:ext cx="10515600" cy="1052120"/>
          </a:xfrm>
        </p:spPr>
        <p:txBody>
          <a:bodyPr>
            <a:normAutofit fontScale="90000"/>
          </a:bodyPr>
          <a:lstStyle/>
          <a:p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In the </a:t>
            </a:r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Covid situation, f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your site(s), </a:t>
            </a:r>
            <a:b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what is </a:t>
            </a:r>
            <a:r>
              <a:rPr lang="en-GB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impossible to do 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this moment under your national Covid-measures?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B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91358A-366D-4353-B4C1-7B9A7140A29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58" y="6167045"/>
            <a:ext cx="5321067" cy="6161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6FA50EA-ECE7-4AE2-9B56-6914535DCACF}"/>
              </a:ext>
            </a:extLst>
          </p:cNvPr>
          <p:cNvSpPr txBox="1"/>
          <p:nvPr/>
        </p:nvSpPr>
        <p:spPr>
          <a:xfrm>
            <a:off x="838201" y="245745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Normally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have a </a:t>
            </a:r>
            <a:r>
              <a:rPr lang="da-DK" dirty="0" err="1"/>
              <a:t>lot</a:t>
            </a:r>
            <a:r>
              <a:rPr lang="da-DK" dirty="0"/>
              <a:t> </a:t>
            </a:r>
            <a:r>
              <a:rPr lang="da-DK" dirty="0" err="1"/>
              <a:t>guided</a:t>
            </a:r>
            <a:r>
              <a:rPr lang="da-DK" dirty="0"/>
              <a:t> tours at the </a:t>
            </a:r>
            <a:r>
              <a:rPr lang="da-DK" dirty="0" err="1"/>
              <a:t>Tirpitz</a:t>
            </a:r>
            <a:r>
              <a:rPr lang="da-DK" dirty="0"/>
              <a:t> Museum, but </a:t>
            </a:r>
            <a:r>
              <a:rPr lang="da-DK" dirty="0" err="1"/>
              <a:t>that</a:t>
            </a:r>
            <a:r>
              <a:rPr lang="da-DK" dirty="0"/>
              <a:t> is </a:t>
            </a:r>
            <a:r>
              <a:rPr lang="da-DK" dirty="0" err="1"/>
              <a:t>impossible</a:t>
            </a:r>
            <a:r>
              <a:rPr lang="da-DK" dirty="0"/>
              <a:t> at the present moment</a:t>
            </a:r>
          </a:p>
          <a:p>
            <a:endParaRPr lang="da-DK" dirty="0"/>
          </a:p>
          <a:p>
            <a:r>
              <a:rPr lang="da-DK" dirty="0" err="1"/>
              <a:t>We</a:t>
            </a:r>
            <a:r>
              <a:rPr lang="da-DK" dirty="0"/>
              <a:t> still have problems </a:t>
            </a:r>
            <a:r>
              <a:rPr lang="da-DK" dirty="0" err="1"/>
              <a:t>even</a:t>
            </a:r>
            <a:r>
              <a:rPr lang="da-DK" dirty="0"/>
              <a:t> with outdoor tours, </a:t>
            </a:r>
            <a:r>
              <a:rPr lang="da-DK" dirty="0" err="1"/>
              <a:t>because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still not </a:t>
            </a:r>
            <a:r>
              <a:rPr lang="da-DK" dirty="0" err="1"/>
              <a:t>allowed</a:t>
            </a:r>
            <a:r>
              <a:rPr lang="da-DK" dirty="0"/>
              <a:t> to </a:t>
            </a:r>
            <a:r>
              <a:rPr lang="da-DK" dirty="0" err="1"/>
              <a:t>gather</a:t>
            </a:r>
            <a:r>
              <a:rPr lang="da-DK" dirty="0"/>
              <a:t> more </a:t>
            </a:r>
            <a:r>
              <a:rPr lang="da-DK" dirty="0" err="1"/>
              <a:t>than</a:t>
            </a:r>
            <a:r>
              <a:rPr lang="da-DK" dirty="0"/>
              <a:t> </a:t>
            </a:r>
            <a:r>
              <a:rPr lang="da-DK" dirty="0" err="1"/>
              <a:t>five</a:t>
            </a:r>
            <a:r>
              <a:rPr lang="da-DK" dirty="0"/>
              <a:t> </a:t>
            </a:r>
            <a:r>
              <a:rPr lang="da-DK" dirty="0" err="1"/>
              <a:t>people</a:t>
            </a:r>
            <a:r>
              <a:rPr lang="da-DK" dirty="0"/>
              <a:t>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37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græs, træ, udendørs, bygning&#10;&#10;Automatisk genereret beskrivelse">
            <a:extLst>
              <a:ext uri="{FF2B5EF4-FFF2-40B4-BE49-F238E27FC236}">
                <a16:creationId xmlns:a16="http://schemas.microsoft.com/office/drawing/2014/main" id="{467B5098-6F9A-41F5-9B38-596BE1CB1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3782021"/>
            <a:ext cx="4257675" cy="239494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BE6780-E4C9-4EE1-94C4-B0BD2C2BB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 the </a:t>
            </a:r>
            <a:r>
              <a:rPr lang="en-GB" sz="3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Covid situation, f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your site(s), </a:t>
            </a:r>
            <a:b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still </a:t>
            </a:r>
            <a:r>
              <a:rPr lang="en-GB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possible to do 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what have you </a:t>
            </a:r>
            <a:r>
              <a:rPr lang="en-GB" sz="36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already done </a:t>
            </a:r>
            <a:r>
              <a:rPr lang="en-GB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under your national Covid-measures?</a:t>
            </a:r>
            <a:br>
              <a:rPr lang="en-B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0D860-C116-47E2-B04E-FC1C1D3B63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29" y="6176963"/>
            <a:ext cx="4907691" cy="57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 descr="Et billede, der indeholder jord, udendørs, bygning, snavs&#10;&#10;Automatisk genereret beskrivelse">
            <a:extLst>
              <a:ext uri="{FF2B5EF4-FFF2-40B4-BE49-F238E27FC236}">
                <a16:creationId xmlns:a16="http://schemas.microsoft.com/office/drawing/2014/main" id="{A806B4EF-8C74-4509-8478-70C9B9818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32" y="2060044"/>
            <a:ext cx="3293535" cy="4116919"/>
          </a:xfrm>
          <a:prstGeom prst="rect">
            <a:avLst/>
          </a:prstGeom>
        </p:spPr>
      </p:pic>
      <p:pic>
        <p:nvPicPr>
          <p:cNvPr id="10" name="Billede 9" descr="Et billede, der indeholder træ, græs, natur, frodig&#10;&#10;Automatisk genereret beskrivelse">
            <a:extLst>
              <a:ext uri="{FF2B5EF4-FFF2-40B4-BE49-F238E27FC236}">
                <a16:creationId xmlns:a16="http://schemas.microsoft.com/office/drawing/2014/main" id="{00713C3B-5571-4717-B579-A32CA4354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" y="3782022"/>
            <a:ext cx="4261373" cy="2394942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47F94BB7-DDAE-4A9D-BDAC-2C6F44EEBFD7}"/>
              </a:ext>
            </a:extLst>
          </p:cNvPr>
          <p:cNvSpPr txBox="1"/>
          <p:nvPr/>
        </p:nvSpPr>
        <p:spPr>
          <a:xfrm>
            <a:off x="337351" y="1784412"/>
            <a:ext cx="3996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In the spring </a:t>
            </a:r>
            <a:r>
              <a:rPr lang="da-DK" dirty="0" err="1"/>
              <a:t>around</a:t>
            </a:r>
            <a:r>
              <a:rPr lang="da-DK" dirty="0"/>
              <a:t> April or May, </a:t>
            </a:r>
            <a:r>
              <a:rPr lang="da-DK" dirty="0" err="1"/>
              <a:t>when</a:t>
            </a:r>
            <a:r>
              <a:rPr lang="da-DK" dirty="0"/>
              <a:t> </a:t>
            </a:r>
            <a:r>
              <a:rPr lang="da-DK" dirty="0" err="1"/>
              <a:t>hopefully</a:t>
            </a:r>
            <a:r>
              <a:rPr lang="da-DK" dirty="0"/>
              <a:t> the </a:t>
            </a:r>
            <a:r>
              <a:rPr lang="da-DK" dirty="0" err="1"/>
              <a:t>restrictions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lifted</a:t>
            </a:r>
            <a:r>
              <a:rPr lang="da-DK" dirty="0"/>
              <a:t>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start </a:t>
            </a:r>
            <a:r>
              <a:rPr lang="da-DK" dirty="0" err="1"/>
              <a:t>making</a:t>
            </a:r>
            <a:r>
              <a:rPr lang="da-DK" dirty="0"/>
              <a:t> outdoor tours </a:t>
            </a:r>
            <a:r>
              <a:rPr lang="da-DK" dirty="0" err="1"/>
              <a:t>again</a:t>
            </a:r>
            <a:endParaRPr lang="da-DK" dirty="0"/>
          </a:p>
        </p:txBody>
      </p:sp>
      <p:pic>
        <p:nvPicPr>
          <p:cNvPr id="3" name="Billede 2" descr="Et billede, der indeholder græs, udendørs, natur, vej&#10;&#10;Automatisk genereret beskrivelse">
            <a:extLst>
              <a:ext uri="{FF2B5EF4-FFF2-40B4-BE49-F238E27FC236}">
                <a16:creationId xmlns:a16="http://schemas.microsoft.com/office/drawing/2014/main" id="{DFE3ADD9-BC43-4268-9F98-70810943C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5" y="1220754"/>
            <a:ext cx="4191000" cy="244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0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273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AWE WEBINAR 18 March 2021    OUTDOOR EVENTS AROUND ATLANTIKWALL SITES - CAPACITY BUILDING SESSION     Information on Covid-situation per country </vt:lpstr>
      <vt:lpstr>1. In the present Covid situation, for your site(s),  - what is your national regulatory situation for events like European Bunker Day ? </vt:lpstr>
      <vt:lpstr>2. In the present Covid situation, for your site(s),  - what is impossible to do at this moment under your national Covid-measures?  </vt:lpstr>
      <vt:lpstr>3. In the present Covid situation, for your site(s),  -what is still possible to do / what have you already done under your national Covid-measures?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 WEBINAR 18 March 2021    OUTDOOR EVENTS AROUND BUNKERS - CAPACITY BUILDING SESSION     Information per participating site on  Covid-situation</dc:title>
  <dc:creator>Rafael Deroo</dc:creator>
  <cp:lastModifiedBy>John Jensen</cp:lastModifiedBy>
  <cp:revision>16</cp:revision>
  <dcterms:created xsi:type="dcterms:W3CDTF">2021-02-11T09:37:49Z</dcterms:created>
  <dcterms:modified xsi:type="dcterms:W3CDTF">2021-03-17T09:43:43Z</dcterms:modified>
</cp:coreProperties>
</file>