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63" r:id="rId4"/>
    <p:sldId id="262" r:id="rId5"/>
    <p:sldId id="257" r:id="rId6"/>
    <p:sldId id="259" r:id="rId7"/>
    <p:sldId id="258" r:id="rId8"/>
  </p:sldIdLst>
  <p:sldSz cx="12192000" cy="6858000"/>
  <p:notesSz cx="6858000" cy="9144000"/>
  <p:defaultTextStyle>
    <a:defPPr>
      <a:defRPr lang="aa-E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0" autoAdjust="0"/>
    <p:restoredTop sz="94660"/>
  </p:normalViewPr>
  <p:slideViewPr>
    <p:cSldViewPr snapToGrid="0">
      <p:cViewPr>
        <p:scale>
          <a:sx n="70" d="100"/>
          <a:sy n="70" d="100"/>
        </p:scale>
        <p:origin x="53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D2A08E9-D644-4F9B-AFEE-763D5C73B3C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aa-ET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E94B35BF-CCF5-4F36-B0B0-BEFCD054DF5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aa-ET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E74A56A3-F86D-4B6A-B75E-A5A07F8054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9B656E-87E7-4762-BFF2-8A1BBD941226}" type="datetimeFigureOut">
              <a:rPr lang="aa-ET" smtClean="0"/>
              <a:t>18/03/2021</a:t>
            </a:fld>
            <a:endParaRPr lang="aa-E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6997C3FC-7EB9-4AEE-84A7-541B8221CF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a-E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D4C039B6-22AC-463F-8793-C477EAD217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47F552-1536-4026-BBC8-AD8DAC0BADEF}" type="slidenum">
              <a:rPr lang="aa-ET" smtClean="0"/>
              <a:t>‹nr.›</a:t>
            </a:fld>
            <a:endParaRPr lang="aa-ET"/>
          </a:p>
        </p:txBody>
      </p:sp>
    </p:spTree>
    <p:extLst>
      <p:ext uri="{BB962C8B-B14F-4D97-AF65-F5344CB8AC3E}">
        <p14:creationId xmlns:p14="http://schemas.microsoft.com/office/powerpoint/2010/main" val="4747898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C5E6782-4CFA-4C7B-BD08-77DAE201E3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aa-ET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566A1B1F-362C-460C-B8D6-8C8CB1F5A12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a-ET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92F5C023-3D8C-45CF-95BF-8BDA00E71D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9B656E-87E7-4762-BFF2-8A1BBD941226}" type="datetimeFigureOut">
              <a:rPr lang="aa-ET" smtClean="0"/>
              <a:t>18/03/2021</a:t>
            </a:fld>
            <a:endParaRPr lang="aa-E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0C2573B2-C0F8-474D-AB59-5C252153FC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a-E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8D5E06EA-1630-4F2A-A5A9-2AFFD987BA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47F552-1536-4026-BBC8-AD8DAC0BADEF}" type="slidenum">
              <a:rPr lang="aa-ET" smtClean="0"/>
              <a:t>‹nr.›</a:t>
            </a:fld>
            <a:endParaRPr lang="aa-ET"/>
          </a:p>
        </p:txBody>
      </p:sp>
    </p:spTree>
    <p:extLst>
      <p:ext uri="{BB962C8B-B14F-4D97-AF65-F5344CB8AC3E}">
        <p14:creationId xmlns:p14="http://schemas.microsoft.com/office/powerpoint/2010/main" val="13489622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67CBE720-86C2-40E7-9966-C8608F9367A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aa-ET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F467F01A-DE7D-4647-AE16-2F150779C50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a-ET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FCD075F8-AA5C-40CA-BD44-383A0E1376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9B656E-87E7-4762-BFF2-8A1BBD941226}" type="datetimeFigureOut">
              <a:rPr lang="aa-ET" smtClean="0"/>
              <a:t>18/03/2021</a:t>
            </a:fld>
            <a:endParaRPr lang="aa-E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86374FF9-32D7-484C-A1E5-B00E1F3CE5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a-E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4044BE49-E5AA-41E8-8506-A359EB4A66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47F552-1536-4026-BBC8-AD8DAC0BADEF}" type="slidenum">
              <a:rPr lang="aa-ET" smtClean="0"/>
              <a:t>‹nr.›</a:t>
            </a:fld>
            <a:endParaRPr lang="aa-ET"/>
          </a:p>
        </p:txBody>
      </p:sp>
    </p:spTree>
    <p:extLst>
      <p:ext uri="{BB962C8B-B14F-4D97-AF65-F5344CB8AC3E}">
        <p14:creationId xmlns:p14="http://schemas.microsoft.com/office/powerpoint/2010/main" val="37297344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A7E9021-D8A7-4A0A-9BF1-2A5D6CFD42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aa-ET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8B22186A-F799-4DEF-B5AE-D893D0230B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a-ET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54B1B2F8-A0C7-4D03-A9D1-AEE64B3C13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9B656E-87E7-4762-BFF2-8A1BBD941226}" type="datetimeFigureOut">
              <a:rPr lang="aa-ET" smtClean="0"/>
              <a:t>18/03/2021</a:t>
            </a:fld>
            <a:endParaRPr lang="aa-E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9D60C603-D276-4CD3-862D-4BD61F181D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a-E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D277A69B-A873-4716-BF26-21CE719CDA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47F552-1536-4026-BBC8-AD8DAC0BADEF}" type="slidenum">
              <a:rPr lang="aa-ET" smtClean="0"/>
              <a:t>‹nr.›</a:t>
            </a:fld>
            <a:endParaRPr lang="aa-ET"/>
          </a:p>
        </p:txBody>
      </p:sp>
    </p:spTree>
    <p:extLst>
      <p:ext uri="{BB962C8B-B14F-4D97-AF65-F5344CB8AC3E}">
        <p14:creationId xmlns:p14="http://schemas.microsoft.com/office/powerpoint/2010/main" val="30939939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F2C7C0F-E99A-4ECF-A193-0EE3EA646D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aa-ET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D4E2BA97-0946-4A7D-83D2-5FEA822BA42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75AA7F12-104F-40D2-9192-79EFF56093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9B656E-87E7-4762-BFF2-8A1BBD941226}" type="datetimeFigureOut">
              <a:rPr lang="aa-ET" smtClean="0"/>
              <a:t>18/03/2021</a:t>
            </a:fld>
            <a:endParaRPr lang="aa-E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14B8700E-84D1-4570-80B6-99FB6FB10F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a-E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64379730-7B61-401C-A2AE-F039D6D0E7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47F552-1536-4026-BBC8-AD8DAC0BADEF}" type="slidenum">
              <a:rPr lang="aa-ET" smtClean="0"/>
              <a:t>‹nr.›</a:t>
            </a:fld>
            <a:endParaRPr lang="aa-ET"/>
          </a:p>
        </p:txBody>
      </p:sp>
    </p:spTree>
    <p:extLst>
      <p:ext uri="{BB962C8B-B14F-4D97-AF65-F5344CB8AC3E}">
        <p14:creationId xmlns:p14="http://schemas.microsoft.com/office/powerpoint/2010/main" val="14719124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4ABADB3-CCD1-428E-81F5-0B52A202BA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aa-ET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8115059B-5204-4816-AAE1-2F083A01293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a-ET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7E80C3C3-9A3D-4EA1-B416-C130D13F0FA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a-ET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1D18B85C-3002-476C-B78A-47DBCB646E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9B656E-87E7-4762-BFF2-8A1BBD941226}" type="datetimeFigureOut">
              <a:rPr lang="aa-ET" smtClean="0"/>
              <a:t>18/03/2021</a:t>
            </a:fld>
            <a:endParaRPr lang="aa-ET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EB0F5558-54CD-42AE-997D-96F27CD759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a-ET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6FCD51F3-C0F8-407A-B243-6669733A7E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47F552-1536-4026-BBC8-AD8DAC0BADEF}" type="slidenum">
              <a:rPr lang="aa-ET" smtClean="0"/>
              <a:t>‹nr.›</a:t>
            </a:fld>
            <a:endParaRPr lang="aa-ET"/>
          </a:p>
        </p:txBody>
      </p:sp>
    </p:spTree>
    <p:extLst>
      <p:ext uri="{BB962C8B-B14F-4D97-AF65-F5344CB8AC3E}">
        <p14:creationId xmlns:p14="http://schemas.microsoft.com/office/powerpoint/2010/main" val="1193161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8348816-1B9D-4168-B4ED-4E5F6D7907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aa-ET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330EA882-CE37-420E-B2A5-DED10FD5B3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712FF789-5E19-49A5-AC36-B56C1237C09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a-ET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ECC0014B-7133-4B25-97D5-75FC1D1B222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103E03F5-845F-4CD4-84B1-C3D6C380D70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a-ET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78DDEDE1-7B0D-4C29-A260-E9DA76E737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9B656E-87E7-4762-BFF2-8A1BBD941226}" type="datetimeFigureOut">
              <a:rPr lang="aa-ET" smtClean="0"/>
              <a:t>18/03/2021</a:t>
            </a:fld>
            <a:endParaRPr lang="aa-ET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740441F6-610C-4BB1-B2F8-587C4A018F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a-ET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BCB1A225-5ADB-4B7F-A620-07B6198247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47F552-1536-4026-BBC8-AD8DAC0BADEF}" type="slidenum">
              <a:rPr lang="aa-ET" smtClean="0"/>
              <a:t>‹nr.›</a:t>
            </a:fld>
            <a:endParaRPr lang="aa-ET"/>
          </a:p>
        </p:txBody>
      </p:sp>
    </p:spTree>
    <p:extLst>
      <p:ext uri="{BB962C8B-B14F-4D97-AF65-F5344CB8AC3E}">
        <p14:creationId xmlns:p14="http://schemas.microsoft.com/office/powerpoint/2010/main" val="3277778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E33813B-9020-49B1-99D9-36BFDB8B53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aa-ET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14331FC5-1DB5-4176-97C3-A932D39E79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9B656E-87E7-4762-BFF2-8A1BBD941226}" type="datetimeFigureOut">
              <a:rPr lang="aa-ET" smtClean="0"/>
              <a:t>18/03/2021</a:t>
            </a:fld>
            <a:endParaRPr lang="aa-ET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AA3ADEF3-8DED-47CB-B4DC-938523DBBA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a-ET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19172098-3378-4E7F-BC98-9E8129F49D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47F552-1536-4026-BBC8-AD8DAC0BADEF}" type="slidenum">
              <a:rPr lang="aa-ET" smtClean="0"/>
              <a:t>‹nr.›</a:t>
            </a:fld>
            <a:endParaRPr lang="aa-ET"/>
          </a:p>
        </p:txBody>
      </p:sp>
    </p:spTree>
    <p:extLst>
      <p:ext uri="{BB962C8B-B14F-4D97-AF65-F5344CB8AC3E}">
        <p14:creationId xmlns:p14="http://schemas.microsoft.com/office/powerpoint/2010/main" val="8038327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EE9AE296-1579-4A63-AFF8-F200ED6CF3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9B656E-87E7-4762-BFF2-8A1BBD941226}" type="datetimeFigureOut">
              <a:rPr lang="aa-ET" smtClean="0"/>
              <a:t>18/03/2021</a:t>
            </a:fld>
            <a:endParaRPr lang="aa-ET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C7DFDD5F-C5A5-4F7C-ADB9-D7C645356B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a-ET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56C67CF7-3562-48A5-A656-0E0B2821ED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47F552-1536-4026-BBC8-AD8DAC0BADEF}" type="slidenum">
              <a:rPr lang="aa-ET" smtClean="0"/>
              <a:t>‹nr.›</a:t>
            </a:fld>
            <a:endParaRPr lang="aa-ET"/>
          </a:p>
        </p:txBody>
      </p:sp>
    </p:spTree>
    <p:extLst>
      <p:ext uri="{BB962C8B-B14F-4D97-AF65-F5344CB8AC3E}">
        <p14:creationId xmlns:p14="http://schemas.microsoft.com/office/powerpoint/2010/main" val="1179532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0BB9C2F-2AB4-4F13-B103-DE9216C86C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aa-ET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C38DFCE2-F0C6-482F-9ACA-2401DA5B13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a-ET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0B4B18D2-E15F-4377-8069-CD17E1EBCE7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C980C934-9BCE-4652-AF0A-BE3730009C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9B656E-87E7-4762-BFF2-8A1BBD941226}" type="datetimeFigureOut">
              <a:rPr lang="aa-ET" smtClean="0"/>
              <a:t>18/03/2021</a:t>
            </a:fld>
            <a:endParaRPr lang="aa-ET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2AD37C30-EA3C-427B-AB18-75A91A733D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a-ET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45B0CAD2-F221-4DB2-B6C8-0A21BB737C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47F552-1536-4026-BBC8-AD8DAC0BADEF}" type="slidenum">
              <a:rPr lang="aa-ET" smtClean="0"/>
              <a:t>‹nr.›</a:t>
            </a:fld>
            <a:endParaRPr lang="aa-ET"/>
          </a:p>
        </p:txBody>
      </p:sp>
    </p:spTree>
    <p:extLst>
      <p:ext uri="{BB962C8B-B14F-4D97-AF65-F5344CB8AC3E}">
        <p14:creationId xmlns:p14="http://schemas.microsoft.com/office/powerpoint/2010/main" val="30480474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33E09A7-E449-4D84-99AC-253734363B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aa-ET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D8878F6B-21A5-4828-A146-BF74C537444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a-ET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0B76CDED-F29A-46CE-8F4D-008C1C2586F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8D7B9501-1C69-406F-A1D6-81905449D8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9B656E-87E7-4762-BFF2-8A1BBD941226}" type="datetimeFigureOut">
              <a:rPr lang="aa-ET" smtClean="0"/>
              <a:t>18/03/2021</a:t>
            </a:fld>
            <a:endParaRPr lang="aa-ET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43F6EB63-F51B-4414-B0CA-65B88736CD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a-ET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6DD7496C-0ADE-4432-ADC6-C9F507B03F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47F552-1536-4026-BBC8-AD8DAC0BADEF}" type="slidenum">
              <a:rPr lang="aa-ET" smtClean="0"/>
              <a:t>‹nr.›</a:t>
            </a:fld>
            <a:endParaRPr lang="aa-ET"/>
          </a:p>
        </p:txBody>
      </p:sp>
    </p:spTree>
    <p:extLst>
      <p:ext uri="{BB962C8B-B14F-4D97-AF65-F5344CB8AC3E}">
        <p14:creationId xmlns:p14="http://schemas.microsoft.com/office/powerpoint/2010/main" val="5113767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ECC6FA15-60B0-4E90-8961-3D2F67ED7C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aa-ET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93090390-AECF-4F01-A3CB-34E89E688B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a-ET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C896E91E-FA0C-44CA-98DC-311DD252816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9B656E-87E7-4762-BFF2-8A1BBD941226}" type="datetimeFigureOut">
              <a:rPr lang="aa-ET" smtClean="0"/>
              <a:t>18/03/2021</a:t>
            </a:fld>
            <a:endParaRPr lang="aa-E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E14723DB-77A5-4163-A027-A1E83F51877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a-E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7276D15C-4A14-40D8-A1B1-378DD8BD9E9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47F552-1536-4026-BBC8-AD8DAC0BADEF}" type="slidenum">
              <a:rPr lang="aa-ET" smtClean="0"/>
              <a:t>‹nr.›</a:t>
            </a:fld>
            <a:endParaRPr lang="aa-ET"/>
          </a:p>
        </p:txBody>
      </p:sp>
    </p:spTree>
    <p:extLst>
      <p:ext uri="{BB962C8B-B14F-4D97-AF65-F5344CB8AC3E}">
        <p14:creationId xmlns:p14="http://schemas.microsoft.com/office/powerpoint/2010/main" val="693867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a-E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C96E7DC-A8A7-42EC-AB3D-E680DE7A2D2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65277" y="1743148"/>
            <a:ext cx="9144000" cy="2387600"/>
          </a:xfrm>
        </p:spPr>
        <p:txBody>
          <a:bodyPr>
            <a:normAutofit fontScale="90000"/>
          </a:bodyPr>
          <a:lstStyle/>
          <a:p>
            <a:r>
              <a:rPr lang="fr-BE" sz="3100" dirty="0"/>
              <a:t>AWE WEBINAR 18 March 2021 </a:t>
            </a:r>
            <a:r>
              <a:rPr lang="fr-BE" sz="4000" dirty="0"/>
              <a:t/>
            </a:r>
            <a:br>
              <a:rPr lang="fr-BE" sz="4000" dirty="0"/>
            </a:br>
            <a:r>
              <a:rPr lang="fr-BE" sz="4000" dirty="0"/>
              <a:t> </a:t>
            </a:r>
            <a:br>
              <a:rPr lang="fr-BE" sz="4000" dirty="0"/>
            </a:br>
            <a:r>
              <a:rPr lang="en-GB" sz="40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OUTDOOR EVENTS AROUND ATLANTIKWALL SITES - </a:t>
            </a:r>
            <a:r>
              <a:rPr lang="en-GB" sz="4000" b="1" i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CAPACITY BUILDING SESSION</a:t>
            </a:r>
            <a:r>
              <a:rPr lang="en-GB" sz="27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/>
            </a:r>
            <a:br>
              <a:rPr lang="en-GB" sz="27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</a:br>
            <a:r>
              <a:rPr lang="fr-BE" sz="2700" dirty="0"/>
              <a:t>  </a:t>
            </a:r>
            <a:r>
              <a:rPr lang="fr-BE" sz="4000" dirty="0"/>
              <a:t/>
            </a:r>
            <a:br>
              <a:rPr lang="fr-BE" sz="4000" dirty="0"/>
            </a:br>
            <a:r>
              <a:rPr lang="fr-BE" sz="4000" dirty="0">
                <a:sym typeface="Wingdings" panose="05000000000000000000" pitchFamily="2" charset="2"/>
              </a:rPr>
              <a:t> </a:t>
            </a:r>
            <a:r>
              <a:rPr lang="fr-BE" sz="4000" b="1" dirty="0"/>
              <a:t>Information on </a:t>
            </a:r>
            <a:r>
              <a:rPr lang="fr-BE" sz="4000" b="1" dirty="0" err="1"/>
              <a:t>Covid</a:t>
            </a:r>
            <a:r>
              <a:rPr lang="fr-BE" sz="4000" b="1" dirty="0"/>
              <a:t>-situation per country</a:t>
            </a:r>
            <a:r>
              <a:rPr lang="fr-BE" dirty="0"/>
              <a:t/>
            </a:r>
            <a:br>
              <a:rPr lang="fr-BE" dirty="0"/>
            </a:br>
            <a:endParaRPr lang="aa-ET" sz="2000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829CA35B-1A6A-4DC4-839C-61F003EBDE74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28294" y="4194495"/>
            <a:ext cx="6526767" cy="88949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9630366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94BBF26A-33C5-4E38-A6C4-BDCE53249D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b="1" dirty="0" smtClean="0"/>
              <a:t>Marco van Baalen</a:t>
            </a:r>
          </a:p>
          <a:p>
            <a:pPr marL="0" indent="0">
              <a:buNone/>
            </a:pPr>
            <a:endParaRPr lang="nl-NL" b="1" dirty="0" smtClean="0"/>
          </a:p>
          <a:p>
            <a:pPr marL="0" indent="0">
              <a:buNone/>
            </a:pPr>
            <a:r>
              <a:rPr lang="nl-NL" dirty="0" smtClean="0"/>
              <a:t>● Chair Stichting Europees Erfgoed </a:t>
            </a:r>
            <a:r>
              <a:rPr lang="nl-NL" dirty="0" err="1" smtClean="0"/>
              <a:t>Atlantikwall</a:t>
            </a:r>
            <a:r>
              <a:rPr lang="nl-NL" dirty="0" smtClean="0"/>
              <a:t> (SEEA)</a:t>
            </a:r>
          </a:p>
          <a:p>
            <a:pPr marL="0" indent="0">
              <a:buNone/>
            </a:pPr>
            <a:r>
              <a:rPr lang="aa-ET" dirty="0" smtClean="0"/>
              <a:t>●</a:t>
            </a:r>
            <a:r>
              <a:rPr lang="nl-NL" dirty="0" smtClean="0"/>
              <a:t>  Member Steering Group </a:t>
            </a:r>
            <a:r>
              <a:rPr lang="nl-NL" dirty="0" err="1" smtClean="0"/>
              <a:t>Atlantikwall</a:t>
            </a:r>
            <a:r>
              <a:rPr lang="nl-NL" dirty="0" smtClean="0"/>
              <a:t> Europe</a:t>
            </a:r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r>
              <a:rPr lang="nl-NL" dirty="0" smtClean="0"/>
              <a:t>● Director Dutch Centre </a:t>
            </a:r>
            <a:r>
              <a:rPr lang="nl-NL" dirty="0" err="1" smtClean="0"/>
              <a:t>for</a:t>
            </a:r>
            <a:r>
              <a:rPr lang="nl-NL" dirty="0" smtClean="0"/>
              <a:t> </a:t>
            </a:r>
            <a:r>
              <a:rPr lang="nl-NL" dirty="0" err="1" smtClean="0"/>
              <a:t>Intangible</a:t>
            </a:r>
            <a:r>
              <a:rPr lang="nl-NL" dirty="0" smtClean="0"/>
              <a:t> </a:t>
            </a:r>
            <a:r>
              <a:rPr lang="nl-NL" dirty="0" err="1" smtClean="0"/>
              <a:t>Cultural</a:t>
            </a:r>
            <a:r>
              <a:rPr lang="nl-NL" dirty="0" smtClean="0"/>
              <a:t> Heritage</a:t>
            </a:r>
            <a:endParaRPr lang="aa-ET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xmlns="" id="{94BE6780-E4C9-4EE1-94C4-B0BD2C2BB5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81037"/>
            <a:ext cx="10515600" cy="1325563"/>
          </a:xfrm>
        </p:spPr>
        <p:txBody>
          <a:bodyPr>
            <a:normAutofit/>
          </a:bodyPr>
          <a:lstStyle/>
          <a:p>
            <a:r>
              <a:rPr lang="aa-ET" sz="1800" dirty="0" smtClean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aa-ET" sz="1800" dirty="0" smtClean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aa-ET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18C0D860-C116-47E2-B04E-FC1C1D3B63FB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78629" y="6176963"/>
            <a:ext cx="4907691" cy="57643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0875737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94BBF26A-33C5-4E38-A6C4-BDCE53249D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aa-ET" dirty="0" smtClean="0"/>
              <a:t>●</a:t>
            </a:r>
            <a:r>
              <a:rPr lang="nl-NL" dirty="0" smtClean="0"/>
              <a:t> </a:t>
            </a:r>
            <a:r>
              <a:rPr lang="nl-NL" dirty="0" err="1" smtClean="0"/>
              <a:t>Founded</a:t>
            </a:r>
            <a:r>
              <a:rPr lang="nl-NL" dirty="0" smtClean="0"/>
              <a:t> in 2014</a:t>
            </a:r>
          </a:p>
          <a:p>
            <a:pPr marL="0" indent="0">
              <a:buNone/>
            </a:pPr>
            <a:r>
              <a:rPr lang="aa-ET" dirty="0" smtClean="0"/>
              <a:t>●</a:t>
            </a:r>
            <a:r>
              <a:rPr lang="nl-NL" dirty="0" smtClean="0"/>
              <a:t> </a:t>
            </a:r>
            <a:r>
              <a:rPr lang="nl-NL" dirty="0" err="1" smtClean="0"/>
              <a:t>purpose</a:t>
            </a:r>
            <a:r>
              <a:rPr lang="nl-NL" dirty="0" smtClean="0"/>
              <a:t>: </a:t>
            </a:r>
            <a:r>
              <a:rPr lang="nl-NL" dirty="0" err="1" smtClean="0"/>
              <a:t>to</a:t>
            </a:r>
            <a:r>
              <a:rPr lang="nl-NL" dirty="0" smtClean="0"/>
              <a:t> </a:t>
            </a:r>
            <a:r>
              <a:rPr lang="nl-NL" dirty="0" err="1" smtClean="0"/>
              <a:t>disseminate</a:t>
            </a:r>
            <a:r>
              <a:rPr lang="nl-NL" dirty="0" smtClean="0"/>
              <a:t> </a:t>
            </a:r>
            <a:r>
              <a:rPr lang="nl-NL" dirty="0" err="1" smtClean="0"/>
              <a:t>the</a:t>
            </a:r>
            <a:r>
              <a:rPr lang="nl-NL" dirty="0" smtClean="0"/>
              <a:t> </a:t>
            </a:r>
            <a:r>
              <a:rPr lang="nl-NL" dirty="0" err="1" smtClean="0"/>
              <a:t>meaning</a:t>
            </a:r>
            <a:r>
              <a:rPr lang="nl-NL" dirty="0" smtClean="0"/>
              <a:t> of </a:t>
            </a:r>
            <a:r>
              <a:rPr lang="nl-NL" dirty="0" err="1" smtClean="0"/>
              <a:t>the</a:t>
            </a:r>
            <a:r>
              <a:rPr lang="nl-NL" dirty="0" smtClean="0"/>
              <a:t> AW as important    European </a:t>
            </a:r>
            <a:r>
              <a:rPr lang="nl-NL" dirty="0" err="1" smtClean="0"/>
              <a:t>Cultural</a:t>
            </a:r>
            <a:r>
              <a:rPr lang="nl-NL" dirty="0" smtClean="0"/>
              <a:t> </a:t>
            </a:r>
            <a:r>
              <a:rPr lang="nl-NL" dirty="0" smtClean="0"/>
              <a:t>Heritage </a:t>
            </a:r>
            <a:r>
              <a:rPr lang="nl-NL" dirty="0" err="1" smtClean="0"/>
              <a:t>to</a:t>
            </a:r>
            <a:r>
              <a:rPr lang="nl-NL" dirty="0" smtClean="0"/>
              <a:t> a </a:t>
            </a:r>
            <a:r>
              <a:rPr lang="nl-NL" dirty="0" err="1" smtClean="0"/>
              <a:t>larger</a:t>
            </a:r>
            <a:r>
              <a:rPr lang="nl-NL" dirty="0" smtClean="0"/>
              <a:t> public  in </a:t>
            </a:r>
            <a:r>
              <a:rPr lang="nl-NL" dirty="0" err="1" smtClean="0"/>
              <a:t>the</a:t>
            </a:r>
            <a:r>
              <a:rPr lang="nl-NL" dirty="0" smtClean="0"/>
              <a:t> Netherlands </a:t>
            </a:r>
            <a:r>
              <a:rPr lang="nl-NL" dirty="0" err="1" smtClean="0"/>
              <a:t>and</a:t>
            </a:r>
            <a:r>
              <a:rPr lang="nl-NL" dirty="0" smtClean="0"/>
              <a:t> Europe</a:t>
            </a:r>
          </a:p>
          <a:p>
            <a:pPr marL="0" indent="0">
              <a:buNone/>
            </a:pPr>
            <a:r>
              <a:rPr lang="aa-ET" dirty="0" smtClean="0"/>
              <a:t>●</a:t>
            </a:r>
            <a:r>
              <a:rPr lang="nl-NL" dirty="0" smtClean="0"/>
              <a:t> </a:t>
            </a:r>
            <a:r>
              <a:rPr lang="nl-NL" dirty="0" err="1" smtClean="0"/>
              <a:t>organiser</a:t>
            </a:r>
            <a:r>
              <a:rPr lang="nl-NL" dirty="0" smtClean="0"/>
              <a:t> </a:t>
            </a:r>
            <a:r>
              <a:rPr lang="nl-NL" dirty="0" err="1" smtClean="0"/>
              <a:t>annual</a:t>
            </a:r>
            <a:r>
              <a:rPr lang="nl-NL" dirty="0" smtClean="0"/>
              <a:t> </a:t>
            </a:r>
            <a:r>
              <a:rPr lang="nl-NL" dirty="0" err="1" smtClean="0"/>
              <a:t>Bunkerday</a:t>
            </a:r>
            <a:r>
              <a:rPr lang="nl-NL" dirty="0" smtClean="0"/>
              <a:t> in </a:t>
            </a:r>
            <a:r>
              <a:rPr lang="nl-NL" dirty="0" err="1" smtClean="0"/>
              <a:t>collaboration</a:t>
            </a:r>
            <a:r>
              <a:rPr lang="nl-NL" dirty="0" smtClean="0"/>
              <a:t> </a:t>
            </a:r>
            <a:r>
              <a:rPr lang="nl-NL" dirty="0" err="1" smtClean="0"/>
              <a:t>with</a:t>
            </a:r>
            <a:r>
              <a:rPr lang="nl-NL" dirty="0" smtClean="0"/>
              <a:t> Dutch Bunkersites</a:t>
            </a:r>
          </a:p>
          <a:p>
            <a:pPr marL="0" indent="0">
              <a:buNone/>
            </a:pPr>
            <a:r>
              <a:rPr lang="aa-ET" dirty="0" smtClean="0"/>
              <a:t>●</a:t>
            </a:r>
            <a:r>
              <a:rPr lang="nl-NL" dirty="0" smtClean="0"/>
              <a:t> no Bunkersite </a:t>
            </a:r>
            <a:r>
              <a:rPr lang="nl-NL" dirty="0" err="1" smtClean="0"/>
              <a:t>owner</a:t>
            </a:r>
            <a:r>
              <a:rPr lang="nl-NL" dirty="0" smtClean="0"/>
              <a:t> or </a:t>
            </a:r>
            <a:r>
              <a:rPr lang="nl-NL" dirty="0" err="1" smtClean="0"/>
              <a:t>responsible</a:t>
            </a:r>
            <a:r>
              <a:rPr lang="nl-NL" dirty="0" smtClean="0"/>
              <a:t> </a:t>
            </a:r>
            <a:r>
              <a:rPr lang="nl-NL" dirty="0" err="1" smtClean="0"/>
              <a:t>for</a:t>
            </a:r>
            <a:r>
              <a:rPr lang="nl-NL" dirty="0" smtClean="0"/>
              <a:t> bunkers</a:t>
            </a:r>
          </a:p>
          <a:p>
            <a:pPr marL="0" indent="0">
              <a:buNone/>
            </a:pPr>
            <a:r>
              <a:rPr lang="nl-NL" dirty="0"/>
              <a:t>●</a:t>
            </a:r>
            <a:r>
              <a:rPr lang="nl-NL" dirty="0" smtClean="0"/>
              <a:t> facilitator / </a:t>
            </a:r>
            <a:r>
              <a:rPr lang="nl-NL" dirty="0" err="1" smtClean="0"/>
              <a:t>developper</a:t>
            </a:r>
            <a:endParaRPr lang="aa-ET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xmlns="" id="{94BE6780-E4C9-4EE1-94C4-B0BD2C2BB5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9872" y="257223"/>
            <a:ext cx="10515600" cy="1325563"/>
          </a:xfrm>
        </p:spPr>
        <p:txBody>
          <a:bodyPr>
            <a:normAutofit/>
          </a:bodyPr>
          <a:lstStyle/>
          <a:p>
            <a:r>
              <a:rPr lang="nl-NL" dirty="0" smtClean="0"/>
              <a:t>Stichting Europees Erfgoed </a:t>
            </a:r>
            <a:r>
              <a:rPr lang="nl-NL" dirty="0" err="1" smtClean="0"/>
              <a:t>Atlantikwall</a:t>
            </a:r>
            <a:endParaRPr lang="aa-ET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18C0D860-C116-47E2-B04E-FC1C1D3B63FB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78629" y="6176963"/>
            <a:ext cx="4907691" cy="57643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903834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94BBF26A-33C5-4E38-A6C4-BDCE53249D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47344" y="1825625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lang="aa-ET" dirty="0" smtClean="0"/>
              <a:t>●</a:t>
            </a:r>
            <a:r>
              <a:rPr lang="nl-NL" dirty="0" smtClean="0"/>
              <a:t> 6 </a:t>
            </a:r>
            <a:r>
              <a:rPr lang="nl-NL" dirty="0" err="1" smtClean="0"/>
              <a:t>editions</a:t>
            </a:r>
            <a:endParaRPr lang="nl-NL" dirty="0"/>
          </a:p>
          <a:p>
            <a:pPr marL="0" indent="0">
              <a:buNone/>
            </a:pPr>
            <a:r>
              <a:rPr lang="aa-ET" dirty="0" smtClean="0"/>
              <a:t>●</a:t>
            </a:r>
            <a:r>
              <a:rPr lang="nl-NL" dirty="0" smtClean="0"/>
              <a:t> motto: ‘</a:t>
            </a:r>
            <a:r>
              <a:rPr lang="nl-NL" dirty="0" err="1" smtClean="0"/>
              <a:t>one</a:t>
            </a:r>
            <a:r>
              <a:rPr lang="nl-NL" dirty="0" smtClean="0"/>
              <a:t> </a:t>
            </a:r>
            <a:r>
              <a:rPr lang="nl-NL" dirty="0" err="1" smtClean="0"/>
              <a:t>day</a:t>
            </a:r>
            <a:r>
              <a:rPr lang="nl-NL" dirty="0" smtClean="0"/>
              <a:t> a </a:t>
            </a:r>
            <a:r>
              <a:rPr lang="nl-NL" dirty="0" err="1" smtClean="0"/>
              <a:t>year</a:t>
            </a:r>
            <a:r>
              <a:rPr lang="nl-NL" dirty="0" smtClean="0"/>
              <a:t> </a:t>
            </a:r>
            <a:r>
              <a:rPr lang="nl-NL" dirty="0" err="1" smtClean="0"/>
              <a:t>all</a:t>
            </a:r>
            <a:r>
              <a:rPr lang="nl-NL" dirty="0" smtClean="0"/>
              <a:t> bunkers open </a:t>
            </a:r>
            <a:r>
              <a:rPr lang="nl-NL" dirty="0" err="1" smtClean="0"/>
              <a:t>for</a:t>
            </a:r>
            <a:r>
              <a:rPr lang="nl-NL" dirty="0" smtClean="0"/>
              <a:t> public’</a:t>
            </a:r>
          </a:p>
          <a:p>
            <a:pPr marL="0" indent="0">
              <a:buNone/>
            </a:pPr>
            <a:r>
              <a:rPr lang="aa-ET" dirty="0" smtClean="0"/>
              <a:t>●</a:t>
            </a:r>
            <a:r>
              <a:rPr lang="nl-NL" dirty="0" smtClean="0"/>
              <a:t> </a:t>
            </a:r>
            <a:r>
              <a:rPr lang="nl-NL" dirty="0" err="1" smtClean="0"/>
              <a:t>dozens</a:t>
            </a:r>
            <a:r>
              <a:rPr lang="nl-NL" dirty="0" smtClean="0"/>
              <a:t> of bunkersites in </a:t>
            </a:r>
            <a:r>
              <a:rPr lang="nl-NL" dirty="0" err="1" smtClean="0"/>
              <a:t>the</a:t>
            </a:r>
            <a:r>
              <a:rPr lang="nl-NL" dirty="0" smtClean="0"/>
              <a:t> 4 </a:t>
            </a:r>
            <a:r>
              <a:rPr lang="nl-NL" dirty="0" err="1" smtClean="0"/>
              <a:t>coastal</a:t>
            </a:r>
            <a:r>
              <a:rPr lang="nl-NL" dirty="0" smtClean="0"/>
              <a:t> </a:t>
            </a:r>
            <a:r>
              <a:rPr lang="nl-NL" dirty="0" err="1" smtClean="0"/>
              <a:t>provinces</a:t>
            </a:r>
            <a:r>
              <a:rPr lang="nl-NL" dirty="0" smtClean="0"/>
              <a:t> </a:t>
            </a:r>
            <a:r>
              <a:rPr lang="nl-NL" dirty="0" err="1" smtClean="0"/>
              <a:t>participate</a:t>
            </a:r>
            <a:r>
              <a:rPr lang="nl-NL" dirty="0" smtClean="0"/>
              <a:t> </a:t>
            </a:r>
            <a:r>
              <a:rPr lang="nl-NL" dirty="0" err="1" smtClean="0"/>
              <a:t>and</a:t>
            </a:r>
            <a:r>
              <a:rPr lang="nl-NL" dirty="0" smtClean="0"/>
              <a:t> make </a:t>
            </a:r>
            <a:r>
              <a:rPr lang="nl-NL" dirty="0" err="1" smtClean="0"/>
              <a:t>the</a:t>
            </a:r>
            <a:r>
              <a:rPr lang="nl-NL" dirty="0" smtClean="0"/>
              <a:t> event </a:t>
            </a:r>
            <a:r>
              <a:rPr lang="nl-NL" dirty="0" err="1" smtClean="0"/>
              <a:t>so</a:t>
            </a:r>
            <a:r>
              <a:rPr lang="nl-NL" dirty="0" smtClean="0"/>
              <a:t> </a:t>
            </a:r>
            <a:r>
              <a:rPr lang="nl-NL" dirty="0" err="1" smtClean="0"/>
              <a:t>succesfull</a:t>
            </a:r>
            <a:endParaRPr lang="nl-NL" dirty="0" smtClean="0"/>
          </a:p>
          <a:p>
            <a:pPr marL="0" indent="0">
              <a:buNone/>
            </a:pPr>
            <a:r>
              <a:rPr lang="aa-ET" dirty="0" smtClean="0"/>
              <a:t>●</a:t>
            </a:r>
            <a:r>
              <a:rPr lang="nl-NL" dirty="0" smtClean="0"/>
              <a:t> over 15.000 </a:t>
            </a:r>
            <a:r>
              <a:rPr lang="nl-NL" dirty="0" err="1" smtClean="0"/>
              <a:t>visitors</a:t>
            </a:r>
            <a:endParaRPr lang="aa-ET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xmlns="" id="{94BE6780-E4C9-4EE1-94C4-B0BD2C2BB5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30224" y="360997"/>
            <a:ext cx="10515600" cy="1325563"/>
          </a:xfrm>
        </p:spPr>
        <p:txBody>
          <a:bodyPr>
            <a:normAutofit/>
          </a:bodyPr>
          <a:lstStyle/>
          <a:p>
            <a:r>
              <a:rPr lang="nl-NL" dirty="0" err="1" smtClean="0"/>
              <a:t>Bunkerday</a:t>
            </a:r>
            <a:r>
              <a:rPr lang="nl-NL" dirty="0" smtClean="0"/>
              <a:t> 2014-2019</a:t>
            </a:r>
            <a:endParaRPr lang="aa-ET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18C0D860-C116-47E2-B04E-FC1C1D3B63FB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78629" y="6176963"/>
            <a:ext cx="4907691" cy="57643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5937013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19B7712-6EC7-4D37-8FED-5245E93F31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90955"/>
            <a:ext cx="10515600" cy="1325563"/>
          </a:xfrm>
        </p:spPr>
        <p:txBody>
          <a:bodyPr>
            <a:normAutofit/>
          </a:bodyPr>
          <a:lstStyle/>
          <a:p>
            <a:r>
              <a:rPr lang="aa-ET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aa-ET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aa-ET" dirty="0"/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xmlns="" id="{EF91358A-366D-4353-B4C1-7B9A7140A29C}"/>
              </a:ext>
            </a:extLst>
          </p:cNvPr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18258" y="6167045"/>
            <a:ext cx="5321067" cy="616155"/>
          </a:xfrm>
          <a:prstGeom prst="rect">
            <a:avLst/>
          </a:prstGeom>
          <a:noFill/>
          <a:ln>
            <a:noFill/>
          </a:ln>
        </p:spPr>
      </p:pic>
      <p:pic>
        <p:nvPicPr>
          <p:cNvPr id="3" name="Afbeelding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2880143" y="902970"/>
            <a:ext cx="5614416" cy="42108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3795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94BBF26A-33C5-4E38-A6C4-BDCE53249D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aa-ET" dirty="0" smtClean="0"/>
              <a:t>●</a:t>
            </a:r>
            <a:r>
              <a:rPr lang="nl-NL" dirty="0" smtClean="0"/>
              <a:t> Too </a:t>
            </a:r>
            <a:r>
              <a:rPr lang="nl-NL" dirty="0" err="1" smtClean="0"/>
              <a:t>uncertain</a:t>
            </a:r>
            <a:r>
              <a:rPr lang="nl-NL" dirty="0" smtClean="0"/>
              <a:t> </a:t>
            </a:r>
            <a:r>
              <a:rPr lang="nl-NL" dirty="0" err="1" smtClean="0"/>
              <a:t>perspective</a:t>
            </a:r>
            <a:endParaRPr lang="nl-NL" dirty="0" smtClean="0"/>
          </a:p>
          <a:p>
            <a:pPr marL="0" indent="0">
              <a:buNone/>
            </a:pPr>
            <a:r>
              <a:rPr lang="aa-ET" dirty="0" smtClean="0"/>
              <a:t>●</a:t>
            </a:r>
            <a:r>
              <a:rPr lang="nl-NL" dirty="0" smtClean="0"/>
              <a:t> Funds</a:t>
            </a:r>
            <a:r>
              <a:rPr lang="nl-NL" dirty="0" smtClean="0"/>
              <a:t>/</a:t>
            </a:r>
            <a:r>
              <a:rPr lang="nl-NL" dirty="0" err="1" smtClean="0"/>
              <a:t>government</a:t>
            </a:r>
            <a:r>
              <a:rPr lang="nl-NL" dirty="0" smtClean="0"/>
              <a:t> have </a:t>
            </a:r>
            <a:r>
              <a:rPr lang="nl-NL" dirty="0" err="1" smtClean="0"/>
              <a:t>strict</a:t>
            </a:r>
            <a:r>
              <a:rPr lang="nl-NL" dirty="0" smtClean="0"/>
              <a:t> </a:t>
            </a:r>
            <a:r>
              <a:rPr lang="nl-NL" dirty="0" err="1" smtClean="0"/>
              <a:t>conditions</a:t>
            </a:r>
            <a:r>
              <a:rPr lang="nl-NL" dirty="0" smtClean="0"/>
              <a:t> </a:t>
            </a:r>
            <a:r>
              <a:rPr lang="nl-NL" dirty="0" err="1" smtClean="0"/>
              <a:t>for</a:t>
            </a:r>
            <a:r>
              <a:rPr lang="nl-NL" dirty="0" smtClean="0"/>
              <a:t> a </a:t>
            </a:r>
            <a:r>
              <a:rPr lang="nl-NL" dirty="0" err="1" smtClean="0"/>
              <a:t>coronaproof</a:t>
            </a:r>
            <a:r>
              <a:rPr lang="nl-NL" dirty="0" smtClean="0"/>
              <a:t> event </a:t>
            </a:r>
            <a:r>
              <a:rPr lang="nl-NL" dirty="0" err="1" smtClean="0"/>
              <a:t>that</a:t>
            </a:r>
            <a:r>
              <a:rPr lang="nl-NL" dirty="0" smtClean="0"/>
              <a:t> we </a:t>
            </a:r>
            <a:r>
              <a:rPr lang="nl-NL" dirty="0" err="1" smtClean="0"/>
              <a:t>can</a:t>
            </a:r>
            <a:r>
              <a:rPr lang="nl-NL" dirty="0" smtClean="0"/>
              <a:t> </a:t>
            </a:r>
            <a:r>
              <a:rPr lang="nl-NL" dirty="0" err="1" smtClean="0"/>
              <a:t>not</a:t>
            </a:r>
            <a:r>
              <a:rPr lang="nl-NL" dirty="0" smtClean="0"/>
              <a:t> </a:t>
            </a:r>
            <a:r>
              <a:rPr lang="nl-NL" dirty="0" err="1" smtClean="0"/>
              <a:t>garantee</a:t>
            </a:r>
            <a:r>
              <a:rPr lang="nl-NL" dirty="0" smtClean="0"/>
              <a:t> as we are </a:t>
            </a:r>
            <a:r>
              <a:rPr lang="nl-NL" dirty="0" err="1" smtClean="0"/>
              <a:t>not</a:t>
            </a:r>
            <a:r>
              <a:rPr lang="nl-NL" dirty="0" smtClean="0"/>
              <a:t> </a:t>
            </a:r>
            <a:r>
              <a:rPr lang="nl-NL" dirty="0" err="1" smtClean="0"/>
              <a:t>the</a:t>
            </a:r>
            <a:r>
              <a:rPr lang="nl-NL" dirty="0" smtClean="0"/>
              <a:t> </a:t>
            </a:r>
            <a:r>
              <a:rPr lang="nl-NL" dirty="0" err="1" smtClean="0"/>
              <a:t>owners</a:t>
            </a:r>
            <a:r>
              <a:rPr lang="nl-NL" dirty="0" smtClean="0"/>
              <a:t> of </a:t>
            </a:r>
            <a:r>
              <a:rPr lang="nl-NL" dirty="0" err="1" smtClean="0"/>
              <a:t>the</a:t>
            </a:r>
            <a:r>
              <a:rPr lang="nl-NL" dirty="0" smtClean="0"/>
              <a:t> sites</a:t>
            </a:r>
          </a:p>
          <a:p>
            <a:pPr marL="0" indent="0">
              <a:buNone/>
            </a:pPr>
            <a:r>
              <a:rPr lang="nl-NL" dirty="0" smtClean="0"/>
              <a:t>● Funds  </a:t>
            </a:r>
            <a:r>
              <a:rPr lang="nl-NL" dirty="0" err="1" smtClean="0"/>
              <a:t>don’t</a:t>
            </a:r>
            <a:r>
              <a:rPr lang="nl-NL" dirty="0" smtClean="0"/>
              <a:t> want a digital </a:t>
            </a:r>
            <a:r>
              <a:rPr lang="nl-NL" dirty="0" err="1" smtClean="0"/>
              <a:t>Bunkerday</a:t>
            </a:r>
            <a:endParaRPr lang="nl-NL" dirty="0" smtClean="0"/>
          </a:p>
          <a:p>
            <a:pPr marL="0" indent="0">
              <a:buNone/>
            </a:pPr>
            <a:r>
              <a:rPr lang="aa-ET" dirty="0" smtClean="0"/>
              <a:t>●</a:t>
            </a:r>
            <a:r>
              <a:rPr lang="nl-NL" dirty="0" smtClean="0"/>
              <a:t> Living up </a:t>
            </a:r>
            <a:r>
              <a:rPr lang="nl-NL" dirty="0" err="1" smtClean="0"/>
              <a:t>to</a:t>
            </a:r>
            <a:r>
              <a:rPr lang="nl-NL" dirty="0" smtClean="0"/>
              <a:t> </a:t>
            </a:r>
            <a:r>
              <a:rPr lang="nl-NL" dirty="0" err="1"/>
              <a:t>e</a:t>
            </a:r>
            <a:r>
              <a:rPr lang="nl-NL" dirty="0" err="1" smtClean="0"/>
              <a:t>xpectations</a:t>
            </a:r>
            <a:r>
              <a:rPr lang="nl-NL" dirty="0" smtClean="0"/>
              <a:t> public (‘entering bunkers’) </a:t>
            </a:r>
            <a:r>
              <a:rPr lang="nl-NL" dirty="0" err="1" smtClean="0"/>
              <a:t>can</a:t>
            </a:r>
            <a:r>
              <a:rPr lang="nl-NL" dirty="0" smtClean="0"/>
              <a:t> </a:t>
            </a:r>
            <a:r>
              <a:rPr lang="nl-NL" dirty="0" err="1" smtClean="0"/>
              <a:t>not</a:t>
            </a:r>
            <a:r>
              <a:rPr lang="nl-NL" dirty="0" smtClean="0"/>
              <a:t> </a:t>
            </a:r>
            <a:r>
              <a:rPr lang="nl-NL" dirty="0" err="1" smtClean="0"/>
              <a:t>be</a:t>
            </a:r>
            <a:r>
              <a:rPr lang="nl-NL" dirty="0" smtClean="0"/>
              <a:t> </a:t>
            </a:r>
            <a:r>
              <a:rPr lang="nl-NL" dirty="0" err="1" smtClean="0"/>
              <a:t>upheld</a:t>
            </a:r>
            <a:endParaRPr lang="nl-NL" dirty="0" smtClean="0"/>
          </a:p>
          <a:p>
            <a:pPr marL="0" indent="0">
              <a:buNone/>
            </a:pPr>
            <a:r>
              <a:rPr lang="aa-ET" dirty="0" smtClean="0"/>
              <a:t>●</a:t>
            </a:r>
            <a:r>
              <a:rPr lang="nl-NL" dirty="0" smtClean="0"/>
              <a:t> SEEA is </a:t>
            </a:r>
            <a:r>
              <a:rPr lang="nl-NL" dirty="0" err="1" smtClean="0"/>
              <a:t>hoping</a:t>
            </a:r>
            <a:r>
              <a:rPr lang="nl-NL" dirty="0" smtClean="0"/>
              <a:t> </a:t>
            </a:r>
            <a:r>
              <a:rPr lang="nl-NL" dirty="0" err="1" smtClean="0"/>
              <a:t>to</a:t>
            </a:r>
            <a:r>
              <a:rPr lang="nl-NL" dirty="0" smtClean="0"/>
              <a:t> </a:t>
            </a:r>
            <a:r>
              <a:rPr lang="nl-NL" dirty="0" err="1" smtClean="0"/>
              <a:t>organise</a:t>
            </a:r>
            <a:r>
              <a:rPr lang="nl-NL" dirty="0" smtClean="0"/>
              <a:t> </a:t>
            </a:r>
            <a:r>
              <a:rPr lang="nl-NL" dirty="0" err="1" smtClean="0"/>
              <a:t>the</a:t>
            </a:r>
            <a:r>
              <a:rPr lang="nl-NL" dirty="0" smtClean="0"/>
              <a:t> 7th </a:t>
            </a:r>
            <a:r>
              <a:rPr lang="nl-NL" dirty="0" err="1" smtClean="0"/>
              <a:t>Bunkerday</a:t>
            </a:r>
            <a:r>
              <a:rPr lang="nl-NL" dirty="0" smtClean="0"/>
              <a:t> in 2022!!</a:t>
            </a:r>
            <a:endParaRPr lang="aa-ET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xmlns="" id="{94BE6780-E4C9-4EE1-94C4-B0BD2C2BB5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81037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en-GB" sz="3600" b="1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No </a:t>
            </a:r>
            <a:r>
              <a:rPr lang="en-GB" sz="3600" b="1" dirty="0" err="1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Bunkerday</a:t>
            </a:r>
            <a:r>
              <a:rPr lang="en-GB" sz="3600" b="1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possible in The Netherlands in 2020 and again in 2021</a:t>
            </a:r>
            <a:r>
              <a:rPr lang="aa-ET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aa-ET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aa-ET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18C0D860-C116-47E2-B04E-FC1C1D3B63FB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78629" y="6176963"/>
            <a:ext cx="4907691" cy="57643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1469095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886704F-C8C4-433A-AAD9-3D645E3A80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75563"/>
            <a:ext cx="10515600" cy="1325563"/>
          </a:xfrm>
        </p:spPr>
        <p:txBody>
          <a:bodyPr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3200" i="1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en-GB" sz="3200" i="1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en-GB" sz="3200" i="1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en-GB" sz="3200" i="1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aa-ET" sz="3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aa-ET" sz="3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nl-NL" sz="3200" dirty="0" smtClean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nl-NL" sz="3200" dirty="0" smtClean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nl-NL" sz="32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nl-NL" sz="32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nl-NL" sz="3200" dirty="0" smtClean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nl-NL" sz="3200" dirty="0" smtClean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GB" sz="3200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1. In the present </a:t>
            </a:r>
            <a:r>
              <a:rPr lang="en-GB" sz="3200" i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Covid</a:t>
            </a:r>
            <a:r>
              <a:rPr lang="en-GB" sz="3200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situation, for your site(s), </a:t>
            </a:r>
            <a:r>
              <a:rPr lang="aa-ET" sz="32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aa-ET" sz="32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GB" sz="3200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- what is your </a:t>
            </a:r>
            <a:r>
              <a:rPr lang="en-GB" sz="3200" b="1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national regulatory situation for events like European Bunker Day</a:t>
            </a:r>
            <a:r>
              <a:rPr lang="en-GB" sz="3200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?</a:t>
            </a:r>
            <a:r>
              <a:rPr lang="nl-NL" sz="32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nl-NL" sz="32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nl-NL" sz="3200" dirty="0" smtClean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nl-NL" sz="3200" dirty="0" smtClean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aa-ET" sz="3200" dirty="0" smtClean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●</a:t>
            </a:r>
            <a:r>
              <a:rPr lang="nl-NL" sz="3200" dirty="0" smtClean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No public events </a:t>
            </a:r>
            <a:r>
              <a:rPr lang="nl-NL" sz="3200" dirty="0" err="1" smtClean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allowed</a:t>
            </a:r>
            <a:r>
              <a:rPr lang="nl-NL" sz="3200" dirty="0" smtClean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nl-NL" sz="3200" dirty="0" err="1" smtClean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until</a:t>
            </a:r>
            <a:r>
              <a:rPr lang="nl-NL" sz="3200" dirty="0" smtClean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nl-NL" sz="3200" dirty="0" err="1" smtClean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may</a:t>
            </a:r>
            <a:r>
              <a:rPr lang="nl-NL" sz="3200" dirty="0" smtClean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5th 2021 in </a:t>
            </a:r>
            <a:r>
              <a:rPr lang="nl-NL" sz="3200" dirty="0" err="1" smtClean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nl-NL" sz="3200" dirty="0" smtClean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Netherlands</a:t>
            </a:r>
            <a:br>
              <a:rPr lang="nl-NL" sz="3200" dirty="0" smtClean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aa-ET" sz="3200" dirty="0" smtClean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●</a:t>
            </a:r>
            <a:r>
              <a:rPr lang="nl-NL" sz="3200" dirty="0" smtClean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No </a:t>
            </a:r>
            <a:r>
              <a:rPr lang="nl-NL" sz="3200" dirty="0" err="1" smtClean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perspective</a:t>
            </a:r>
            <a:r>
              <a:rPr lang="nl-NL" sz="3200" dirty="0" smtClean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nl-NL" sz="3200" dirty="0" err="1" smtClean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yet</a:t>
            </a:r>
            <a:r>
              <a:rPr lang="nl-NL" sz="3200" dirty="0" smtClean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nl-NL" sz="3200" dirty="0" err="1" smtClean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what</a:t>
            </a:r>
            <a:r>
              <a:rPr lang="nl-NL" sz="3200" dirty="0" smtClean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nl-NL" sz="3200" dirty="0" err="1" smtClean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will</a:t>
            </a:r>
            <a:r>
              <a:rPr lang="nl-NL" sz="3200" dirty="0" smtClean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nl-NL" sz="3200" dirty="0" err="1" smtClean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</a:t>
            </a:r>
            <a:r>
              <a:rPr lang="nl-NL" sz="3200" dirty="0" smtClean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nl-NL" sz="3200" dirty="0" err="1" smtClean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allowed</a:t>
            </a:r>
            <a:r>
              <a:rPr lang="nl-NL" sz="3200" dirty="0" smtClean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nl-NL" sz="3200" dirty="0" err="1" smtClean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after</a:t>
            </a:r>
            <a:r>
              <a:rPr lang="nl-NL" sz="3200" dirty="0" smtClean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nl-NL" sz="3200" dirty="0" err="1" smtClean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that</a:t>
            </a:r>
            <a:r>
              <a:rPr lang="nl-NL" sz="3200" dirty="0" smtClean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date</a:t>
            </a:r>
            <a:br>
              <a:rPr lang="nl-NL" sz="3200" dirty="0" smtClean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aa-ET" sz="3200" dirty="0"/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xmlns="" id="{EE2EC2A0-638D-483C-B13D-E31D4892AFFD}"/>
              </a:ext>
            </a:extLst>
          </p:cNvPr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27982" y="6165908"/>
            <a:ext cx="4641559" cy="57281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76441415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79</TotalTime>
  <Words>195</Words>
  <Application>Microsoft Office PowerPoint</Application>
  <PresentationFormat>Breedbeeld</PresentationFormat>
  <Paragraphs>27</Paragraphs>
  <Slides>7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5</vt:i4>
      </vt:variant>
      <vt:variant>
        <vt:lpstr>Thema</vt:lpstr>
      </vt:variant>
      <vt:variant>
        <vt:i4>1</vt:i4>
      </vt:variant>
      <vt:variant>
        <vt:lpstr>Diatitels</vt:lpstr>
      </vt:variant>
      <vt:variant>
        <vt:i4>7</vt:i4>
      </vt:variant>
    </vt:vector>
  </HeadingPairs>
  <TitlesOfParts>
    <vt:vector size="13" baseType="lpstr">
      <vt:lpstr>Arial</vt:lpstr>
      <vt:lpstr>Calibri</vt:lpstr>
      <vt:lpstr>Calibri Light</vt:lpstr>
      <vt:lpstr>Times New Roman</vt:lpstr>
      <vt:lpstr>Wingdings</vt:lpstr>
      <vt:lpstr>Office Theme</vt:lpstr>
      <vt:lpstr>AWE WEBINAR 18 March 2021    OUTDOOR EVENTS AROUND ATLANTIKWALL SITES - CAPACITY BUILDING SESSION     Information on Covid-situation per country </vt:lpstr>
      <vt:lpstr> </vt:lpstr>
      <vt:lpstr>Stichting Europees Erfgoed Atlantikwall</vt:lpstr>
      <vt:lpstr>Bunkerday 2014-2019</vt:lpstr>
      <vt:lpstr> </vt:lpstr>
      <vt:lpstr>No Bunkerday possible in The Netherlands in 2020 and again in 2021 </vt:lpstr>
      <vt:lpstr>      1. In the present Covid situation, for your site(s),  - what is your national regulatory situation for events like European Bunker Day ?  ● No public events allowed until may 5th 2021 in the Netherlands ● No perspective yet what will be allowed after that date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AWE WEBINAR 18 March 2021    OUTDOOR EVENTS AROUND BUNKERS - CAPACITY BUILDING SESSION     Information per participating site on  Covid-situation</dc:title>
  <dc:creator>Rafael Deroo</dc:creator>
  <cp:lastModifiedBy>Microsoft-account</cp:lastModifiedBy>
  <cp:revision>15</cp:revision>
  <dcterms:created xsi:type="dcterms:W3CDTF">2021-02-11T09:37:49Z</dcterms:created>
  <dcterms:modified xsi:type="dcterms:W3CDTF">2021-03-18T13:28:01Z</dcterms:modified>
</cp:coreProperties>
</file>